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97" r:id="rId5"/>
  </p:sldMasterIdLst>
  <p:notesMasterIdLst>
    <p:notesMasterId r:id="rId17"/>
  </p:notesMasterIdLst>
  <p:sldIdLst>
    <p:sldId id="299" r:id="rId6"/>
    <p:sldId id="286" r:id="rId7"/>
    <p:sldId id="294" r:id="rId8"/>
    <p:sldId id="295" r:id="rId9"/>
    <p:sldId id="258" r:id="rId10"/>
    <p:sldId id="259" r:id="rId11"/>
    <p:sldId id="302" r:id="rId12"/>
    <p:sldId id="303" r:id="rId13"/>
    <p:sldId id="304" r:id="rId14"/>
    <p:sldId id="284" r:id="rId15"/>
    <p:sldId id="298" r:id="rId16"/>
  </p:sldIdLst>
  <p:sldSz cx="12192000" cy="6858000"/>
  <p:notesSz cx="6889750" cy="100218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3" autoAdjust="0"/>
    <p:restoredTop sz="94660"/>
  </p:normalViewPr>
  <p:slideViewPr>
    <p:cSldViewPr snapToGrid="0">
      <p:cViewPr varScale="1">
        <p:scale>
          <a:sx n="103" d="100"/>
          <a:sy n="103" d="100"/>
        </p:scale>
        <p:origin x="150" y="2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5558" cy="502835"/>
          </a:xfrm>
          <a:prstGeom prst="rect">
            <a:avLst/>
          </a:prstGeom>
        </p:spPr>
        <p:txBody>
          <a:bodyPr vert="horz" lIns="96634" tIns="48317" rIns="96634" bIns="48317" rtlCol="0"/>
          <a:lstStyle>
            <a:lvl1pPr algn="l">
              <a:defRPr sz="1300"/>
            </a:lvl1pPr>
          </a:lstStyle>
          <a:p>
            <a:endParaRPr lang="en-GB"/>
          </a:p>
        </p:txBody>
      </p:sp>
      <p:sp>
        <p:nvSpPr>
          <p:cNvPr id="3" name="Date Placeholder 2"/>
          <p:cNvSpPr>
            <a:spLocks noGrp="1"/>
          </p:cNvSpPr>
          <p:nvPr>
            <p:ph type="dt" idx="1"/>
          </p:nvPr>
        </p:nvSpPr>
        <p:spPr>
          <a:xfrm>
            <a:off x="3902597" y="0"/>
            <a:ext cx="2985558" cy="502835"/>
          </a:xfrm>
          <a:prstGeom prst="rect">
            <a:avLst/>
          </a:prstGeom>
        </p:spPr>
        <p:txBody>
          <a:bodyPr vert="horz" lIns="96634" tIns="48317" rIns="96634" bIns="48317" rtlCol="0"/>
          <a:lstStyle>
            <a:lvl1pPr algn="r">
              <a:defRPr sz="1300"/>
            </a:lvl1pPr>
          </a:lstStyle>
          <a:p>
            <a:fld id="{CFF867DD-00A7-41FB-8DF5-D9BC78FABD3C}" type="datetimeFigureOut">
              <a:rPr lang="en-GB" smtClean="0"/>
              <a:t>30/09/2019</a:t>
            </a:fld>
            <a:endParaRPr lang="en-GB"/>
          </a:p>
        </p:txBody>
      </p:sp>
      <p:sp>
        <p:nvSpPr>
          <p:cNvPr id="4" name="Slide Image Placeholder 3"/>
          <p:cNvSpPr>
            <a:spLocks noGrp="1" noRot="1" noChangeAspect="1"/>
          </p:cNvSpPr>
          <p:nvPr>
            <p:ph type="sldImg" idx="2"/>
          </p:nvPr>
        </p:nvSpPr>
        <p:spPr>
          <a:xfrm>
            <a:off x="438150" y="1252538"/>
            <a:ext cx="6013450" cy="3382962"/>
          </a:xfrm>
          <a:prstGeom prst="rect">
            <a:avLst/>
          </a:prstGeom>
          <a:noFill/>
          <a:ln w="12700">
            <a:solidFill>
              <a:prstClr val="black"/>
            </a:solidFill>
          </a:ln>
        </p:spPr>
        <p:txBody>
          <a:bodyPr vert="horz" lIns="96634" tIns="48317" rIns="96634" bIns="48317" rtlCol="0" anchor="ctr"/>
          <a:lstStyle/>
          <a:p>
            <a:endParaRPr lang="en-GB"/>
          </a:p>
        </p:txBody>
      </p:sp>
      <p:sp>
        <p:nvSpPr>
          <p:cNvPr id="5" name="Notes Placeholder 4"/>
          <p:cNvSpPr>
            <a:spLocks noGrp="1"/>
          </p:cNvSpPr>
          <p:nvPr>
            <p:ph type="body" sz="quarter" idx="3"/>
          </p:nvPr>
        </p:nvSpPr>
        <p:spPr>
          <a:xfrm>
            <a:off x="688975" y="4823034"/>
            <a:ext cx="5511800" cy="3946118"/>
          </a:xfrm>
          <a:prstGeom prst="rect">
            <a:avLst/>
          </a:prstGeom>
        </p:spPr>
        <p:txBody>
          <a:bodyPr vert="horz" lIns="96634" tIns="48317" rIns="96634" bIns="4831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519055"/>
            <a:ext cx="2985558" cy="502834"/>
          </a:xfrm>
          <a:prstGeom prst="rect">
            <a:avLst/>
          </a:prstGeom>
        </p:spPr>
        <p:txBody>
          <a:bodyPr vert="horz" lIns="96634" tIns="48317" rIns="96634" bIns="48317" rtlCol="0" anchor="b"/>
          <a:lstStyle>
            <a:lvl1pPr algn="l">
              <a:defRPr sz="1300"/>
            </a:lvl1pPr>
          </a:lstStyle>
          <a:p>
            <a:endParaRPr lang="en-GB"/>
          </a:p>
        </p:txBody>
      </p:sp>
      <p:sp>
        <p:nvSpPr>
          <p:cNvPr id="7" name="Slide Number Placeholder 6"/>
          <p:cNvSpPr>
            <a:spLocks noGrp="1"/>
          </p:cNvSpPr>
          <p:nvPr>
            <p:ph type="sldNum" sz="quarter" idx="5"/>
          </p:nvPr>
        </p:nvSpPr>
        <p:spPr>
          <a:xfrm>
            <a:off x="3902597" y="9519055"/>
            <a:ext cx="2985558" cy="502834"/>
          </a:xfrm>
          <a:prstGeom prst="rect">
            <a:avLst/>
          </a:prstGeom>
        </p:spPr>
        <p:txBody>
          <a:bodyPr vert="horz" lIns="96634" tIns="48317" rIns="96634" bIns="48317" rtlCol="0" anchor="b"/>
          <a:lstStyle>
            <a:lvl1pPr algn="r">
              <a:defRPr sz="1300"/>
            </a:lvl1pPr>
          </a:lstStyle>
          <a:p>
            <a:fld id="{C607CCA1-D8B8-452D-9DCF-8B3E21B35D1E}" type="slidenum">
              <a:rPr lang="en-GB" smtClean="0"/>
              <a:t>‹#›</a:t>
            </a:fld>
            <a:endParaRPr lang="en-GB"/>
          </a:p>
        </p:txBody>
      </p:sp>
    </p:spTree>
    <p:extLst>
      <p:ext uri="{BB962C8B-B14F-4D97-AF65-F5344CB8AC3E}">
        <p14:creationId xmlns:p14="http://schemas.microsoft.com/office/powerpoint/2010/main" val="21469364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1902"/>
              </a:spcBef>
            </a:pPr>
            <a:r>
              <a:rPr lang="en-GB" sz="1300" b="1" dirty="0">
                <a:latin typeface="Arial" panose="020B0604020202020204" pitchFamily="34" charset="0"/>
                <a:cs typeface="Arial" panose="020B0604020202020204" pitchFamily="34" charset="0"/>
              </a:rPr>
              <a:t>‘One Size Doesn’t Fit All’ - </a:t>
            </a:r>
            <a:r>
              <a:rPr lang="en-GB" sz="1300" dirty="0">
                <a:latin typeface="Arial" panose="020B0604020202020204" pitchFamily="34" charset="0"/>
                <a:cs typeface="Arial" panose="020B0604020202020204" pitchFamily="34" charset="0"/>
              </a:rPr>
              <a:t>aware that there are differing workplace practices across industries, and students have different background and personal circumstances, so placements need to reflect these</a:t>
            </a:r>
          </a:p>
          <a:p>
            <a:pPr>
              <a:spcBef>
                <a:spcPts val="1902"/>
              </a:spcBef>
            </a:pPr>
            <a:r>
              <a:rPr lang="en-GB" sz="1300" b="1" dirty="0">
                <a:latin typeface="Arial" panose="020B0604020202020204" pitchFamily="34" charset="0"/>
                <a:cs typeface="Arial" panose="020B0604020202020204" pitchFamily="34" charset="0"/>
              </a:rPr>
              <a:t>Encouraging employers to offer placements </a:t>
            </a:r>
            <a:r>
              <a:rPr lang="en-GB" sz="1300" dirty="0">
                <a:latin typeface="Arial" panose="020B0604020202020204" pitchFamily="34" charset="0"/>
                <a:cs typeface="Arial" panose="020B0604020202020204" pitchFamily="34" charset="0"/>
              </a:rPr>
              <a:t>– providing support for employers to be able to offer placements, understanding the multiple asks government has of them to offer differing forms of work experience, identifying the cost to employers of hosting a student including equipment, liability insurance, administration etc.</a:t>
            </a:r>
          </a:p>
          <a:p>
            <a:pPr>
              <a:spcBef>
                <a:spcPts val="1902"/>
              </a:spcBef>
            </a:pPr>
            <a:r>
              <a:rPr lang="en-GB" sz="1300" b="1" dirty="0">
                <a:latin typeface="Arial" panose="020B0604020202020204" pitchFamily="34" charset="0"/>
                <a:cs typeface="Arial" panose="020B0604020202020204" pitchFamily="34" charset="0"/>
              </a:rPr>
              <a:t>Ensuring accessibility of placements - </a:t>
            </a:r>
            <a:r>
              <a:rPr lang="en-GB" sz="1300" dirty="0">
                <a:latin typeface="Arial" panose="020B0604020202020204" pitchFamily="34" charset="0"/>
                <a:cs typeface="Arial" panose="020B0604020202020204" pitchFamily="34" charset="0"/>
              </a:rPr>
              <a:t>many businesses are in remote or rural areas and freelancers often travel for work which may restrict access for learners.</a:t>
            </a:r>
          </a:p>
          <a:p>
            <a:pPr>
              <a:spcBef>
                <a:spcPts val="1902"/>
              </a:spcBef>
            </a:pPr>
            <a:r>
              <a:rPr lang="en-GB" sz="1300" b="1" dirty="0">
                <a:latin typeface="Arial" panose="020B0604020202020204" pitchFamily="34" charset="0"/>
                <a:cs typeface="Arial" panose="020B0604020202020204" pitchFamily="34" charset="0"/>
              </a:rPr>
              <a:t>Health and Safety / Security Clearance - </a:t>
            </a:r>
            <a:r>
              <a:rPr lang="en-GB" sz="1300" dirty="0">
                <a:latin typeface="Arial" panose="020B0604020202020204" pitchFamily="34" charset="0"/>
                <a:cs typeface="Arial" panose="020B0604020202020204" pitchFamily="34" charset="0"/>
              </a:rPr>
              <a:t>Learners often require security clearance to access sites, especially for engineering and construction </a:t>
            </a:r>
          </a:p>
          <a:p>
            <a:endParaRPr lang="en-GB" dirty="0"/>
          </a:p>
        </p:txBody>
      </p:sp>
      <p:sp>
        <p:nvSpPr>
          <p:cNvPr id="4" name="Slide Number Placeholder 3"/>
          <p:cNvSpPr>
            <a:spLocks noGrp="1"/>
          </p:cNvSpPr>
          <p:nvPr>
            <p:ph type="sldNum" sz="quarter" idx="5"/>
          </p:nvPr>
        </p:nvSpPr>
        <p:spPr/>
        <p:txBody>
          <a:bodyPr/>
          <a:lstStyle/>
          <a:p>
            <a:fld id="{C607CCA1-D8B8-452D-9DCF-8B3E21B35D1E}" type="slidenum">
              <a:rPr lang="en-GB" smtClean="0"/>
              <a:t>7</a:t>
            </a:fld>
            <a:endParaRPr lang="en-GB"/>
          </a:p>
        </p:txBody>
      </p:sp>
    </p:spTree>
    <p:extLst>
      <p:ext uri="{BB962C8B-B14F-4D97-AF65-F5344CB8AC3E}">
        <p14:creationId xmlns:p14="http://schemas.microsoft.com/office/powerpoint/2010/main" val="11164732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83169" lvl="1">
              <a:spcBef>
                <a:spcPts val="1057"/>
              </a:spcBef>
            </a:pPr>
            <a:r>
              <a:rPr lang="en-GB" sz="1900" b="1" dirty="0">
                <a:latin typeface="Arial" panose="020B0604020202020204" pitchFamily="34" charset="0"/>
                <a:cs typeface="Arial" panose="020B0604020202020204" pitchFamily="34" charset="0"/>
              </a:rPr>
              <a:t>Recognise that no one size fits all model – and that different models are needed:-</a:t>
            </a:r>
          </a:p>
          <a:p>
            <a:pPr marL="483169" lvl="1">
              <a:spcBef>
                <a:spcPts val="1057"/>
              </a:spcBef>
            </a:pPr>
            <a:r>
              <a:rPr lang="en-GB" sz="1900" dirty="0">
                <a:latin typeface="Arial" panose="020B0604020202020204" pitchFamily="34" charset="0"/>
                <a:cs typeface="Arial" panose="020B0604020202020204" pitchFamily="34" charset="0"/>
              </a:rPr>
              <a:t>Significant stakeholder engagement over the past 6 months looking at how we can ensure placements are deliverable across different industries, locations and student circumstances. </a:t>
            </a:r>
            <a:endParaRPr lang="en-GB" sz="1900" b="1" dirty="0">
              <a:latin typeface="Arial" panose="020B0604020202020204" pitchFamily="34" charset="0"/>
              <a:cs typeface="Arial" panose="020B0604020202020204" pitchFamily="34" charset="0"/>
            </a:endParaRPr>
          </a:p>
          <a:p>
            <a:pPr marL="483169" lvl="1">
              <a:spcBef>
                <a:spcPts val="1057"/>
              </a:spcBef>
            </a:pPr>
            <a:r>
              <a:rPr lang="en-GB" sz="1900" b="1" dirty="0">
                <a:latin typeface="Arial" panose="020B0604020202020204" pitchFamily="34" charset="0"/>
                <a:cs typeface="Arial" panose="020B0604020202020204" pitchFamily="34" charset="0"/>
              </a:rPr>
              <a:t>Advice is with Ministers</a:t>
            </a:r>
            <a:r>
              <a:rPr lang="en-GB" sz="1900" dirty="0">
                <a:latin typeface="Arial" panose="020B0604020202020204" pitchFamily="34" charset="0"/>
                <a:cs typeface="Arial" panose="020B0604020202020204" pitchFamily="34" charset="0"/>
              </a:rPr>
              <a:t> outlining some potential models and approaches </a:t>
            </a:r>
          </a:p>
          <a:p>
            <a:pPr marL="483169" lvl="1">
              <a:spcBef>
                <a:spcPts val="1057"/>
              </a:spcBef>
            </a:pPr>
            <a:r>
              <a:rPr lang="en-GB" sz="1900" dirty="0">
                <a:latin typeface="Arial" panose="020B0604020202020204" pitchFamily="34" charset="0"/>
                <a:cs typeface="Arial" panose="020B0604020202020204" pitchFamily="34" charset="0"/>
              </a:rPr>
              <a:t>We have recommended:-</a:t>
            </a:r>
          </a:p>
          <a:p>
            <a:pPr lvl="1">
              <a:spcBef>
                <a:spcPts val="1057"/>
              </a:spcBef>
            </a:pPr>
            <a:r>
              <a:rPr lang="en-GB" sz="1900" dirty="0">
                <a:latin typeface="Arial" panose="020B0604020202020204" pitchFamily="34" charset="0"/>
                <a:cs typeface="Arial" panose="020B0604020202020204" pitchFamily="34" charset="0"/>
              </a:rPr>
              <a:t>Allowing students generally to work with up to 2 employers</a:t>
            </a:r>
          </a:p>
          <a:p>
            <a:pPr lvl="1">
              <a:spcBef>
                <a:spcPts val="1057"/>
              </a:spcBef>
            </a:pPr>
            <a:r>
              <a:rPr lang="en-GB" sz="1900" dirty="0">
                <a:latin typeface="Arial" panose="020B0604020202020204" pitchFamily="34" charset="0"/>
                <a:cs typeface="Arial" panose="020B0604020202020204" pitchFamily="34" charset="0"/>
              </a:rPr>
              <a:t>Using on-site facilities for SEND and young offenders for part of the placement</a:t>
            </a:r>
          </a:p>
          <a:p>
            <a:pPr lvl="1">
              <a:spcBef>
                <a:spcPts val="1057"/>
              </a:spcBef>
            </a:pPr>
            <a:r>
              <a:rPr lang="en-GB" sz="1900" dirty="0">
                <a:latin typeface="Arial" panose="020B0604020202020204" pitchFamily="34" charset="0"/>
                <a:cs typeface="Arial" panose="020B0604020202020204" pitchFamily="34" charset="0"/>
              </a:rPr>
              <a:t>Allowing a small proportion of occupationally relevant work tasters to count towards placement</a:t>
            </a:r>
          </a:p>
          <a:p>
            <a:pPr lvl="1">
              <a:spcBef>
                <a:spcPts val="1057"/>
              </a:spcBef>
            </a:pPr>
            <a:r>
              <a:rPr lang="en-GB" sz="1900" dirty="0">
                <a:latin typeface="Arial" panose="020B0604020202020204" pitchFamily="34" charset="0"/>
                <a:cs typeface="Arial" panose="020B0604020202020204" pitchFamily="34" charset="0"/>
              </a:rPr>
              <a:t>Allowing part time work to count as long as it is occupationally relevant and at the right level</a:t>
            </a:r>
          </a:p>
          <a:p>
            <a:pPr lvl="1">
              <a:spcBef>
                <a:spcPts val="1057"/>
              </a:spcBef>
            </a:pPr>
            <a:r>
              <a:rPr lang="en-GB" sz="1900" dirty="0">
                <a:latin typeface="Arial" panose="020B0604020202020204" pitchFamily="34" charset="0"/>
                <a:cs typeface="Arial" panose="020B0604020202020204" pitchFamily="34" charset="0"/>
              </a:rPr>
              <a:t>Placements recorded in hours rather than days - to reflect different working practices</a:t>
            </a:r>
          </a:p>
          <a:p>
            <a:pPr lvl="1">
              <a:spcBef>
                <a:spcPts val="1057"/>
              </a:spcBef>
            </a:pPr>
            <a:r>
              <a:rPr lang="en-GB" sz="1900" dirty="0">
                <a:latin typeface="Arial" panose="020B0604020202020204" pitchFamily="34" charset="0"/>
                <a:cs typeface="Arial" panose="020B0604020202020204" pitchFamily="34" charset="0"/>
              </a:rPr>
              <a:t>Some route-specific models too such as:- </a:t>
            </a:r>
            <a:endParaRPr lang="en-GB" sz="1900" b="1" dirty="0">
              <a:latin typeface="Arial" panose="020B0604020202020204" pitchFamily="34" charset="0"/>
              <a:cs typeface="Arial" panose="020B0604020202020204" pitchFamily="34" charset="0"/>
            </a:endParaRPr>
          </a:p>
          <a:p>
            <a:pPr lvl="2">
              <a:spcBef>
                <a:spcPts val="1057"/>
              </a:spcBef>
              <a:buFont typeface="Courier New" panose="02070309020205020404" pitchFamily="49" charset="0"/>
              <a:buChar char="o"/>
            </a:pPr>
            <a:r>
              <a:rPr lang="en-GB" sz="1900" b="1" dirty="0">
                <a:latin typeface="Arial" panose="020B0604020202020204" pitchFamily="34" charset="0"/>
                <a:cs typeface="Arial" panose="020B0604020202020204" pitchFamily="34" charset="0"/>
              </a:rPr>
              <a:t>Construction / Engineering Skills Hubs </a:t>
            </a:r>
            <a:r>
              <a:rPr lang="en-GB" sz="1900" i="1" dirty="0">
                <a:latin typeface="Arial" panose="020B0604020202020204" pitchFamily="34" charset="0"/>
                <a:cs typeface="Arial" panose="020B0604020202020204" pitchFamily="34" charset="0"/>
              </a:rPr>
              <a:t>– Students can begin their placement at an already established Hub before going on-site with that employer</a:t>
            </a:r>
            <a:r>
              <a:rPr lang="en-GB" sz="1900" dirty="0">
                <a:latin typeface="Arial" panose="020B0604020202020204" pitchFamily="34" charset="0"/>
                <a:cs typeface="Arial" panose="020B0604020202020204" pitchFamily="34" charset="0"/>
              </a:rPr>
              <a:t>, to enable them to undertake training, understand health and safety considerations and develop employer’s confidence before allowing them on site.</a:t>
            </a:r>
          </a:p>
          <a:p>
            <a:pPr lvl="2">
              <a:spcBef>
                <a:spcPts val="1057"/>
              </a:spcBef>
              <a:buFont typeface="Courier New" panose="02070309020205020404" pitchFamily="49" charset="0"/>
              <a:buChar char="o"/>
            </a:pPr>
            <a:r>
              <a:rPr lang="en-GB" sz="1900" b="1" dirty="0">
                <a:latin typeface="Arial" panose="020B0604020202020204" pitchFamily="34" charset="0"/>
                <a:cs typeface="Arial" panose="020B0604020202020204" pitchFamily="34" charset="0"/>
              </a:rPr>
              <a:t>Construction:</a:t>
            </a:r>
            <a:r>
              <a:rPr lang="en-GB" sz="1900" dirty="0">
                <a:latin typeface="Arial" panose="020B0604020202020204" pitchFamily="34" charset="0"/>
                <a:cs typeface="Arial" panose="020B0604020202020204" pitchFamily="34" charset="0"/>
              </a:rPr>
              <a:t> </a:t>
            </a:r>
            <a:r>
              <a:rPr lang="en-GB" sz="1900" i="1" dirty="0">
                <a:latin typeface="Arial" panose="020B0604020202020204" pitchFamily="34" charset="0"/>
                <a:cs typeface="Arial" panose="020B0604020202020204" pitchFamily="34" charset="0"/>
              </a:rPr>
              <a:t>Students can complete a commercial, charitable or community project </a:t>
            </a:r>
            <a:r>
              <a:rPr lang="en-GB" sz="1900" dirty="0">
                <a:latin typeface="Arial" panose="020B0604020202020204" pitchFamily="34" charset="0"/>
                <a:cs typeface="Arial" panose="020B0604020202020204" pitchFamily="34" charset="0"/>
              </a:rPr>
              <a:t>for a maximum of 105 hours of their placement, alongside an external employer and in an external environment.</a:t>
            </a:r>
          </a:p>
          <a:p>
            <a:pPr lvl="2">
              <a:spcBef>
                <a:spcPts val="1057"/>
              </a:spcBef>
              <a:buFont typeface="Courier New" panose="02070309020205020404" pitchFamily="49" charset="0"/>
              <a:buChar char="o"/>
            </a:pPr>
            <a:r>
              <a:rPr lang="en-GB" sz="1900" b="1" dirty="0">
                <a:latin typeface="Arial" panose="020B0604020202020204" pitchFamily="34" charset="0"/>
                <a:ea typeface="Calibri" panose="020F0502020204030204" pitchFamily="34" charset="0"/>
                <a:cs typeface="Arial" panose="020B0604020202020204" pitchFamily="34" charset="0"/>
              </a:rPr>
              <a:t>Digital - </a:t>
            </a:r>
            <a:r>
              <a:rPr lang="en-GB" sz="1900" i="1" dirty="0">
                <a:latin typeface="Arial" panose="020B0604020202020204" pitchFamily="34" charset="0"/>
                <a:ea typeface="Calibri" panose="020F0502020204030204" pitchFamily="34" charset="0"/>
                <a:cs typeface="Arial" panose="020B0604020202020204" pitchFamily="34" charset="0"/>
              </a:rPr>
              <a:t>Placements at route level rather than specialism, </a:t>
            </a:r>
            <a:r>
              <a:rPr lang="en-GB" sz="1900" dirty="0">
                <a:latin typeface="Arial" panose="020B0604020202020204" pitchFamily="34" charset="0"/>
                <a:ea typeface="Calibri" panose="020F0502020204030204" pitchFamily="34" charset="0"/>
                <a:cs typeface="Arial" panose="020B0604020202020204" pitchFamily="34" charset="0"/>
              </a:rPr>
              <a:t>to broaden out the options for placements, and some other models.</a:t>
            </a:r>
          </a:p>
          <a:p>
            <a:endParaRPr lang="en-GB" dirty="0"/>
          </a:p>
        </p:txBody>
      </p:sp>
      <p:sp>
        <p:nvSpPr>
          <p:cNvPr id="4" name="Slide Number Placeholder 3"/>
          <p:cNvSpPr>
            <a:spLocks noGrp="1"/>
          </p:cNvSpPr>
          <p:nvPr>
            <p:ph type="sldNum" sz="quarter" idx="5"/>
          </p:nvPr>
        </p:nvSpPr>
        <p:spPr/>
        <p:txBody>
          <a:bodyPr/>
          <a:lstStyle/>
          <a:p>
            <a:fld id="{C607CCA1-D8B8-452D-9DCF-8B3E21B35D1E}" type="slidenum">
              <a:rPr lang="en-GB" smtClean="0"/>
              <a:t>8</a:t>
            </a:fld>
            <a:endParaRPr lang="en-GB"/>
          </a:p>
        </p:txBody>
      </p:sp>
    </p:spTree>
    <p:extLst>
      <p:ext uri="{BB962C8B-B14F-4D97-AF65-F5344CB8AC3E}">
        <p14:creationId xmlns:p14="http://schemas.microsoft.com/office/powerpoint/2010/main" val="40684819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ts val="1268"/>
              </a:spcBef>
            </a:pPr>
            <a:r>
              <a:rPr lang="en-GB" sz="2100" b="1" dirty="0">
                <a:latin typeface="Arial" panose="020B0604020202020204" pitchFamily="34" charset="0"/>
                <a:cs typeface="Arial" panose="020B0604020202020204" pitchFamily="34" charset="0"/>
              </a:rPr>
              <a:t>Employer support package</a:t>
            </a:r>
            <a:r>
              <a:rPr lang="en-GB" sz="2100" dirty="0">
                <a:latin typeface="Arial" panose="020B0604020202020204" pitchFamily="34" charset="0"/>
                <a:cs typeface="Arial" panose="020B0604020202020204" pitchFamily="34" charset="0"/>
              </a:rPr>
              <a:t>:-</a:t>
            </a:r>
          </a:p>
          <a:p>
            <a:pPr lvl="1">
              <a:spcBef>
                <a:spcPts val="1268"/>
              </a:spcBef>
            </a:pPr>
            <a:r>
              <a:rPr lang="en-GB" sz="2100" dirty="0">
                <a:latin typeface="Arial" panose="020B0604020202020204" pitchFamily="34" charset="0"/>
                <a:cs typeface="Arial" panose="020B0604020202020204" pitchFamily="34" charset="0"/>
              </a:rPr>
              <a:t>Training, guidance and intensive support</a:t>
            </a:r>
          </a:p>
          <a:p>
            <a:pPr lvl="1">
              <a:spcBef>
                <a:spcPts val="1268"/>
              </a:spcBef>
            </a:pPr>
            <a:r>
              <a:rPr lang="en-GB" sz="2100" dirty="0">
                <a:latin typeface="Arial" panose="020B0604020202020204" pitchFamily="34" charset="0"/>
                <a:cs typeface="Arial" panose="020B0604020202020204" pitchFamily="34" charset="0"/>
              </a:rPr>
              <a:t>Piloting an employer support fund in AY 19/20</a:t>
            </a:r>
          </a:p>
          <a:p>
            <a:pPr>
              <a:spcBef>
                <a:spcPts val="1268"/>
              </a:spcBef>
            </a:pPr>
            <a:r>
              <a:rPr lang="en-GB" sz="2100" b="1" dirty="0">
                <a:latin typeface="Arial" panose="020B0604020202020204" pitchFamily="34" charset="0"/>
                <a:cs typeface="Arial" panose="020B0604020202020204" pitchFamily="34" charset="0"/>
              </a:rPr>
              <a:t>Exploring local innovation to tackle location and access barriers:- </a:t>
            </a:r>
          </a:p>
          <a:p>
            <a:pPr lvl="1">
              <a:spcBef>
                <a:spcPts val="1268"/>
              </a:spcBef>
            </a:pPr>
            <a:r>
              <a:rPr lang="en-GB" sz="2100" dirty="0">
                <a:latin typeface="Arial" panose="020B0604020202020204" pitchFamily="34" charset="0"/>
                <a:cs typeface="Arial" panose="020B0604020202020204" pitchFamily="34" charset="0"/>
              </a:rPr>
              <a:t>Want to procure some research looking into what good and imaginative local solutions already exist to overcome location and access barriers, and promoting this so that others can adopt or adapt this good practice.</a:t>
            </a:r>
          </a:p>
          <a:p>
            <a:pPr lvl="1">
              <a:spcBef>
                <a:spcPts val="1268"/>
              </a:spcBef>
            </a:pPr>
            <a:r>
              <a:rPr lang="en-GB" sz="2100" dirty="0">
                <a:latin typeface="Arial" panose="020B0604020202020204" pitchFamily="34" charset="0"/>
                <a:cs typeface="Arial" panose="020B0604020202020204" pitchFamily="34" charset="0"/>
              </a:rPr>
              <a:t>Potentially, piloting a small scale fund to support local innovative approaches to ensuring all students can access their placements regardless of location or whether they have SEND, caring responsibilities or other circumstances </a:t>
            </a:r>
          </a:p>
          <a:p>
            <a:endParaRPr lang="en-GB" dirty="0"/>
          </a:p>
        </p:txBody>
      </p:sp>
      <p:sp>
        <p:nvSpPr>
          <p:cNvPr id="4" name="Slide Number Placeholder 3"/>
          <p:cNvSpPr>
            <a:spLocks noGrp="1"/>
          </p:cNvSpPr>
          <p:nvPr>
            <p:ph type="sldNum" sz="quarter" idx="5"/>
          </p:nvPr>
        </p:nvSpPr>
        <p:spPr/>
        <p:txBody>
          <a:bodyPr/>
          <a:lstStyle/>
          <a:p>
            <a:fld id="{C607CCA1-D8B8-452D-9DCF-8B3E21B35D1E}" type="slidenum">
              <a:rPr lang="en-GB" smtClean="0"/>
              <a:t>9</a:t>
            </a:fld>
            <a:endParaRPr lang="en-GB"/>
          </a:p>
        </p:txBody>
      </p:sp>
    </p:spTree>
    <p:extLst>
      <p:ext uri="{BB962C8B-B14F-4D97-AF65-F5344CB8AC3E}">
        <p14:creationId xmlns:p14="http://schemas.microsoft.com/office/powerpoint/2010/main" val="376658027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2.svg"/><Relationship Id="rId5" Type="http://schemas.openxmlformats.org/officeDocument/2006/relationships/image" Target="../media/image6.png"/><Relationship Id="rId4"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8.svg"/><Relationship Id="rId4" Type="http://schemas.openxmlformats.org/officeDocument/2006/relationships/image" Target="../media/image7.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5.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8.svg"/><Relationship Id="rId4" Type="http://schemas.openxmlformats.org/officeDocument/2006/relationships/image" Target="../media/image7.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2.svg"/><Relationship Id="rId5" Type="http://schemas.openxmlformats.org/officeDocument/2006/relationships/image" Target="../media/image6.png"/><Relationship Id="rId4" Type="http://schemas.openxmlformats.org/officeDocument/2006/relationships/image" Target="../media/image5.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Master" Target="../slideMasters/slideMaster1.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Master" Target="../slideMasters/slideMaster1.xml"/><Relationship Id="rId5" Type="http://schemas.openxmlformats.org/officeDocument/2006/relationships/image" Target="../media/image12.svg"/><Relationship Id="rId4" Type="http://schemas.openxmlformats.org/officeDocument/2006/relationships/image" Target="../media/image11.png"/></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Master" Target="../slideMasters/slideMaster1.xml"/><Relationship Id="rId5" Type="http://schemas.openxmlformats.org/officeDocument/2006/relationships/image" Target="../media/image12.svg"/><Relationship Id="rId4" Type="http://schemas.openxmlformats.org/officeDocument/2006/relationships/image" Target="../media/image11.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2.svg"/><Relationship Id="rId5" Type="http://schemas.openxmlformats.org/officeDocument/2006/relationships/image" Target="../media/image6.png"/><Relationship Id="rId4" Type="http://schemas.openxmlformats.org/officeDocument/2006/relationships/image" Target="../media/image5.png"/></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Master" Target="../slideMasters/slideMaster1.xml"/><Relationship Id="rId5" Type="http://schemas.openxmlformats.org/officeDocument/2006/relationships/image" Target="../media/image12.svg"/><Relationship Id="rId4" Type="http://schemas.openxmlformats.org/officeDocument/2006/relationships/image" Target="../media/image11.png"/></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Master" Target="../slideMasters/slideMaster1.xml"/><Relationship Id="rId5" Type="http://schemas.openxmlformats.org/officeDocument/2006/relationships/image" Target="../media/image12.svg"/><Relationship Id="rId4" Type="http://schemas.openxmlformats.org/officeDocument/2006/relationships/image" Target="../media/image11.png"/></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 Id="rId6" Type="http://schemas.openxmlformats.org/officeDocument/2006/relationships/image" Target="../media/image2.svg"/><Relationship Id="rId5" Type="http://schemas.openxmlformats.org/officeDocument/2006/relationships/image" Target="../media/image6.png"/><Relationship Id="rId4" Type="http://schemas.openxmlformats.org/officeDocument/2006/relationships/image" Target="../media/image5.png"/></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 Id="rId6" Type="http://schemas.openxmlformats.org/officeDocument/2006/relationships/image" Target="../media/image2.svg"/><Relationship Id="rId5" Type="http://schemas.openxmlformats.org/officeDocument/2006/relationships/image" Target="../media/image6.png"/><Relationship Id="rId4" Type="http://schemas.openxmlformats.org/officeDocument/2006/relationships/image" Target="../media/image5.png"/></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 Id="rId6" Type="http://schemas.openxmlformats.org/officeDocument/2006/relationships/image" Target="../media/image2.svg"/><Relationship Id="rId5" Type="http://schemas.openxmlformats.org/officeDocument/2006/relationships/image" Target="../media/image6.png"/><Relationship Id="rId4"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5.png"/></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5.png"/></Relationships>
</file>

<file path=ppt/slideLayouts/_rels/slideLayout4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5.png"/></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 Id="rId6" Type="http://schemas.openxmlformats.org/officeDocument/2006/relationships/image" Target="../media/image5.png"/><Relationship Id="rId5" Type="http://schemas.openxmlformats.org/officeDocument/2006/relationships/image" Target="../media/image8.svg"/><Relationship Id="rId4" Type="http://schemas.openxmlformats.org/officeDocument/2006/relationships/image" Target="../media/image7.png"/></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 Id="rId5" Type="http://schemas.openxmlformats.org/officeDocument/2006/relationships/image" Target="../media/image8.svg"/><Relationship Id="rId4" Type="http://schemas.openxmlformats.org/officeDocument/2006/relationships/image" Target="../media/image7.png"/></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 Id="rId5" Type="http://schemas.openxmlformats.org/officeDocument/2006/relationships/image" Target="../media/image8.svg"/><Relationship Id="rId4" Type="http://schemas.openxmlformats.org/officeDocument/2006/relationships/image" Target="../media/image7.png"/></Relationships>
</file>

<file path=ppt/slideLayouts/_rels/slideLayout4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 Id="rId5" Type="http://schemas.openxmlformats.org/officeDocument/2006/relationships/image" Target="../media/image8.svg"/><Relationship Id="rId4" Type="http://schemas.openxmlformats.org/officeDocument/2006/relationships/image" Target="../media/image7.png"/></Relationships>
</file>

<file path=ppt/slideLayouts/_rels/slideLayout4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 Id="rId6" Type="http://schemas.openxmlformats.org/officeDocument/2006/relationships/image" Target="../media/image5.png"/><Relationship Id="rId5" Type="http://schemas.openxmlformats.org/officeDocument/2006/relationships/image" Target="../media/image8.svg"/><Relationship Id="rId4" Type="http://schemas.openxmlformats.org/officeDocument/2006/relationships/image" Target="../media/image7.png"/></Relationships>
</file>

<file path=ppt/slideLayouts/_rels/slideLayout4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5.png"/></Relationships>
</file>

<file path=ppt/slideLayouts/_rels/slideLayout4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2.xml"/><Relationship Id="rId6" Type="http://schemas.openxmlformats.org/officeDocument/2006/relationships/image" Target="../media/image5.png"/><Relationship Id="rId5" Type="http://schemas.openxmlformats.org/officeDocument/2006/relationships/image" Target="../media/image8.svg"/><Relationship Id="rId4" Type="http://schemas.openxmlformats.org/officeDocument/2006/relationships/image" Target="../media/image7.png"/></Relationships>
</file>

<file path=ppt/slideLayouts/_rels/slideLayout49.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2.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5.png"/></Relationships>
</file>

<file path=ppt/slideLayouts/_rels/slideLayout50.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2.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51.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2.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5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Master" Target="../slideMasters/slideMaster2.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56.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Master" Target="../slideMasters/slideMaster2.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57.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Master" Target="../slideMasters/slideMaster2.xml"/><Relationship Id="rId5" Type="http://schemas.openxmlformats.org/officeDocument/2006/relationships/image" Target="../media/image2.svg"/><Relationship Id="rId4" Type="http://schemas.openxmlformats.org/officeDocument/2006/relationships/image" Target="../media/image1.png"/></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8.svg"/><Relationship Id="rId4" Type="http://schemas.openxmlformats.org/officeDocument/2006/relationships/image" Target="../media/image7.png"/></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Master" Target="../slideMasters/slideMaster2.xml"/><Relationship Id="rId5" Type="http://schemas.openxmlformats.org/officeDocument/2006/relationships/image" Target="../media/image12.svg"/><Relationship Id="rId4" Type="http://schemas.openxmlformats.org/officeDocument/2006/relationships/image" Target="../media/image11.png"/></Relationships>
</file>

<file path=ppt/slideLayouts/_rels/slideLayout65.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Master" Target="../slideMasters/slideMaster2.xml"/><Relationship Id="rId5" Type="http://schemas.openxmlformats.org/officeDocument/2006/relationships/image" Target="../media/image12.svg"/><Relationship Id="rId4" Type="http://schemas.openxmlformats.org/officeDocument/2006/relationships/image" Target="../media/image11.png"/></Relationships>
</file>

<file path=ppt/slideLayouts/_rels/slideLayout66.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Master" Target="../slideMasters/slideMaster2.xml"/><Relationship Id="rId5" Type="http://schemas.openxmlformats.org/officeDocument/2006/relationships/image" Target="../media/image12.svg"/><Relationship Id="rId4" Type="http://schemas.openxmlformats.org/officeDocument/2006/relationships/image" Target="../media/image11.png"/></Relationships>
</file>

<file path=ppt/slideLayouts/_rels/slideLayout67.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Master" Target="../slideMasters/slideMaster2.xml"/><Relationship Id="rId5" Type="http://schemas.openxmlformats.org/officeDocument/2006/relationships/image" Target="../media/image12.svg"/><Relationship Id="rId4" Type="http://schemas.openxmlformats.org/officeDocument/2006/relationships/image" Target="../media/image11.png"/></Relationships>
</file>

<file path=ppt/slideLayouts/_rels/slideLayout68.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Master" Target="../slideMasters/slideMaster2.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8.svg"/><Relationship Id="rId4" Type="http://schemas.openxmlformats.org/officeDocument/2006/relationships/image" Target="../media/image7.png"/></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8.svg"/><Relationship Id="rId4" Type="http://schemas.openxmlformats.org/officeDocument/2006/relationships/image" Target="../media/image7.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5" Type="http://schemas.openxmlformats.org/officeDocument/2006/relationships/image" Target="../media/image8.svg"/><Relationship Id="rId4"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PURPLE">
    <p:bg>
      <p:bgPr>
        <a:solidFill>
          <a:schemeClr val="accent1"/>
        </a:solidFill>
        <a:effectLst/>
      </p:bgPr>
    </p:bg>
    <p:spTree>
      <p:nvGrpSpPr>
        <p:cNvPr id="1" name=""/>
        <p:cNvGrpSpPr/>
        <p:nvPr/>
      </p:nvGrpSpPr>
      <p:grpSpPr>
        <a:xfrm>
          <a:off x="0" y="0"/>
          <a:ext cx="0" cy="0"/>
          <a:chOff x="0" y="0"/>
          <a:chExt cx="0" cy="0"/>
        </a:xfrm>
      </p:grpSpPr>
      <p:sp>
        <p:nvSpPr>
          <p:cNvPr id="25" name="Title 24">
            <a:extLst>
              <a:ext uri="{FF2B5EF4-FFF2-40B4-BE49-F238E27FC236}">
                <a16:creationId xmlns:a16="http://schemas.microsoft.com/office/drawing/2014/main" id="{D7DB6A08-6CAF-6746-B9C1-935B2909E206}"/>
              </a:ext>
            </a:extLst>
          </p:cNvPr>
          <p:cNvSpPr>
            <a:spLocks noGrp="1"/>
          </p:cNvSpPr>
          <p:nvPr userDrawn="1">
            <p:ph type="title"/>
          </p:nvPr>
        </p:nvSpPr>
        <p:spPr>
          <a:xfrm>
            <a:off x="2630176" y="2504846"/>
            <a:ext cx="6931649" cy="1325584"/>
          </a:xfrm>
        </p:spPr>
        <p:txBody>
          <a:bodyPr anchor="ctr" anchorCtr="0"/>
          <a:lstStyle>
            <a:lvl1pPr>
              <a:defRPr>
                <a:solidFill>
                  <a:schemeClr val="bg1"/>
                </a:solidFill>
              </a:defRPr>
            </a:lvl1pPr>
          </a:lstStyle>
          <a:p>
            <a:r>
              <a:rPr lang="en-US" dirty="0"/>
              <a:t>Click to edit Master title style</a:t>
            </a:r>
          </a:p>
        </p:txBody>
      </p:sp>
      <p:grpSp>
        <p:nvGrpSpPr>
          <p:cNvPr id="2" name="Group 1">
            <a:extLst>
              <a:ext uri="{FF2B5EF4-FFF2-40B4-BE49-F238E27FC236}">
                <a16:creationId xmlns:a16="http://schemas.microsoft.com/office/drawing/2014/main" id="{3D0A58A9-2EF3-9745-BE91-E8807BB2ED4F}"/>
              </a:ext>
            </a:extLst>
          </p:cNvPr>
          <p:cNvGrpSpPr/>
          <p:nvPr userDrawn="1"/>
        </p:nvGrpSpPr>
        <p:grpSpPr>
          <a:xfrm>
            <a:off x="4571038" y="-1"/>
            <a:ext cx="3049925" cy="6858001"/>
            <a:chOff x="7537450" y="-1"/>
            <a:chExt cx="5029200" cy="11309351"/>
          </a:xfrm>
        </p:grpSpPr>
        <p:pic>
          <p:nvPicPr>
            <p:cNvPr id="11" name="Graphic 10">
              <a:extLst>
                <a:ext uri="{FF2B5EF4-FFF2-40B4-BE49-F238E27FC236}">
                  <a16:creationId xmlns:a16="http://schemas.microsoft.com/office/drawing/2014/main" id="{4C98C1CC-4CE0-EC44-9524-01CAEA01EAB4}"/>
                </a:ext>
              </a:extLst>
            </p:cNvPr>
            <p:cNvPicPr>
              <a:picLocks noChangeAspect="1"/>
            </p:cNvPicPr>
            <p:nvPr userDrawn="1"/>
          </p:nvPicPr>
          <p:blipFill rotWithShape="1">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b="38372"/>
            <a:stretch/>
          </p:blipFill>
          <p:spPr>
            <a:xfrm>
              <a:off x="7537450" y="6716384"/>
              <a:ext cx="5029200" cy="4592966"/>
            </a:xfrm>
            <a:prstGeom prst="rect">
              <a:avLst/>
            </a:prstGeom>
          </p:spPr>
        </p:pic>
        <p:pic>
          <p:nvPicPr>
            <p:cNvPr id="12" name="Graphic 11">
              <a:extLst>
                <a:ext uri="{FF2B5EF4-FFF2-40B4-BE49-F238E27FC236}">
                  <a16:creationId xmlns:a16="http://schemas.microsoft.com/office/drawing/2014/main" id="{2D8899DA-AD40-A048-B806-AC0E6BCBEAC1}"/>
                </a:ext>
              </a:extLst>
            </p:cNvPr>
            <p:cNvPicPr>
              <a:picLocks noChangeAspect="1"/>
            </p:cNvPicPr>
            <p:nvPr userDrawn="1"/>
          </p:nvPicPr>
          <p:blipFill rotWithShape="1">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t="53163"/>
            <a:stretch/>
          </p:blipFill>
          <p:spPr>
            <a:xfrm>
              <a:off x="7537450" y="-1"/>
              <a:ext cx="5029200" cy="3490609"/>
            </a:xfrm>
            <a:prstGeom prst="rect">
              <a:avLst/>
            </a:prstGeom>
          </p:spPr>
        </p:pic>
      </p:grpSp>
      <p:sp>
        <p:nvSpPr>
          <p:cNvPr id="6" name="object 7">
            <a:extLst>
              <a:ext uri="{FF2B5EF4-FFF2-40B4-BE49-F238E27FC236}">
                <a16:creationId xmlns:a16="http://schemas.microsoft.com/office/drawing/2014/main" id="{C0D4B54D-1475-514C-843B-548C8C0A444A}"/>
              </a:ext>
            </a:extLst>
          </p:cNvPr>
          <p:cNvSpPr/>
          <p:nvPr userDrawn="1"/>
        </p:nvSpPr>
        <p:spPr>
          <a:xfrm>
            <a:off x="10414000" y="6001567"/>
            <a:ext cx="1397000" cy="468644"/>
          </a:xfrm>
          <a:prstGeom prst="rect">
            <a:avLst/>
          </a:prstGeom>
          <a:blipFill>
            <a:blip r:embed="rId4" cstate="print"/>
            <a:stretch>
              <a:fillRect/>
            </a:stretch>
          </a:blipFill>
        </p:spPr>
        <p:txBody>
          <a:bodyPr wrap="square" lIns="0" tIns="0" rIns="0" bIns="0" rtlCol="0"/>
          <a:lstStyle/>
          <a:p>
            <a:endParaRPr sz="1092"/>
          </a:p>
        </p:txBody>
      </p:sp>
      <p:pic>
        <p:nvPicPr>
          <p:cNvPr id="15" name="Graphic 14">
            <a:extLst>
              <a:ext uri="{FF2B5EF4-FFF2-40B4-BE49-F238E27FC236}">
                <a16:creationId xmlns:a16="http://schemas.microsoft.com/office/drawing/2014/main" id="{B24D4DA6-AB5F-AC4A-9A83-6AF74E764D54}"/>
              </a:ext>
            </a:extLst>
          </p:cNvPr>
          <p:cNvPicPr>
            <a:picLocks noChangeAspect="1"/>
          </p:cNvPicPr>
          <p:nvPr userDrawn="1"/>
        </p:nvPicPr>
        <p:blipFill>
          <a:blip r:embed="rId5" cstate="hq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80998" y="5987121"/>
            <a:ext cx="783244" cy="489493"/>
          </a:xfrm>
          <a:prstGeom prst="rect">
            <a:avLst/>
          </a:prstGeom>
        </p:spPr>
      </p:pic>
    </p:spTree>
    <p:extLst>
      <p:ext uri="{BB962C8B-B14F-4D97-AF65-F5344CB8AC3E}">
        <p14:creationId xmlns:p14="http://schemas.microsoft.com/office/powerpoint/2010/main" val="923941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 Levels &amp; Employer-PURPLE">
    <p:bg>
      <p:bgPr>
        <a:solidFill>
          <a:schemeClr val="accent1"/>
        </a:solidFill>
        <a:effectLst/>
      </p:bgPr>
    </p:bg>
    <p:spTree>
      <p:nvGrpSpPr>
        <p:cNvPr id="1" name=""/>
        <p:cNvGrpSpPr/>
        <p:nvPr/>
      </p:nvGrpSpPr>
      <p:grpSpPr>
        <a:xfrm>
          <a:off x="0" y="0"/>
          <a:ext cx="0" cy="0"/>
          <a:chOff x="0" y="0"/>
          <a:chExt cx="0" cy="0"/>
        </a:xfrm>
      </p:grpSpPr>
      <p:sp>
        <p:nvSpPr>
          <p:cNvPr id="25" name="Title 24">
            <a:extLst>
              <a:ext uri="{FF2B5EF4-FFF2-40B4-BE49-F238E27FC236}">
                <a16:creationId xmlns:a16="http://schemas.microsoft.com/office/drawing/2014/main" id="{D7DB6A08-6CAF-6746-B9C1-935B2909E206}"/>
              </a:ext>
            </a:extLst>
          </p:cNvPr>
          <p:cNvSpPr>
            <a:spLocks noGrp="1"/>
          </p:cNvSpPr>
          <p:nvPr userDrawn="1">
            <p:ph type="title"/>
          </p:nvPr>
        </p:nvSpPr>
        <p:spPr>
          <a:xfrm>
            <a:off x="2630176" y="2504846"/>
            <a:ext cx="6931649" cy="1325584"/>
          </a:xfrm>
        </p:spPr>
        <p:txBody>
          <a:bodyPr anchor="ctr" anchorCtr="0"/>
          <a:lstStyle>
            <a:lvl1pPr>
              <a:defRPr>
                <a:solidFill>
                  <a:schemeClr val="bg1"/>
                </a:solidFill>
              </a:defRPr>
            </a:lvl1pPr>
          </a:lstStyle>
          <a:p>
            <a:r>
              <a:rPr lang="en-US" dirty="0"/>
              <a:t>Click to edit Master title style</a:t>
            </a:r>
          </a:p>
        </p:txBody>
      </p:sp>
      <p:grpSp>
        <p:nvGrpSpPr>
          <p:cNvPr id="2" name="Group 1">
            <a:extLst>
              <a:ext uri="{FF2B5EF4-FFF2-40B4-BE49-F238E27FC236}">
                <a16:creationId xmlns:a16="http://schemas.microsoft.com/office/drawing/2014/main" id="{3D0A58A9-2EF3-9745-BE91-E8807BB2ED4F}"/>
              </a:ext>
            </a:extLst>
          </p:cNvPr>
          <p:cNvGrpSpPr/>
          <p:nvPr userDrawn="1"/>
        </p:nvGrpSpPr>
        <p:grpSpPr>
          <a:xfrm>
            <a:off x="4571038" y="-1"/>
            <a:ext cx="3049925" cy="6858001"/>
            <a:chOff x="7537450" y="-1"/>
            <a:chExt cx="5029200" cy="11309351"/>
          </a:xfrm>
        </p:grpSpPr>
        <p:pic>
          <p:nvPicPr>
            <p:cNvPr id="11" name="Graphic 10">
              <a:extLst>
                <a:ext uri="{FF2B5EF4-FFF2-40B4-BE49-F238E27FC236}">
                  <a16:creationId xmlns:a16="http://schemas.microsoft.com/office/drawing/2014/main" id="{4C98C1CC-4CE0-EC44-9524-01CAEA01EAB4}"/>
                </a:ext>
              </a:extLst>
            </p:cNvPr>
            <p:cNvPicPr>
              <a:picLocks noChangeAspect="1"/>
            </p:cNvPicPr>
            <p:nvPr userDrawn="1"/>
          </p:nvPicPr>
          <p:blipFill rotWithShape="1">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b="38372"/>
            <a:stretch/>
          </p:blipFill>
          <p:spPr>
            <a:xfrm>
              <a:off x="7537450" y="6716384"/>
              <a:ext cx="5029200" cy="4592966"/>
            </a:xfrm>
            <a:prstGeom prst="rect">
              <a:avLst/>
            </a:prstGeom>
          </p:spPr>
        </p:pic>
        <p:pic>
          <p:nvPicPr>
            <p:cNvPr id="12" name="Graphic 11">
              <a:extLst>
                <a:ext uri="{FF2B5EF4-FFF2-40B4-BE49-F238E27FC236}">
                  <a16:creationId xmlns:a16="http://schemas.microsoft.com/office/drawing/2014/main" id="{2D8899DA-AD40-A048-B806-AC0E6BCBEAC1}"/>
                </a:ext>
              </a:extLst>
            </p:cNvPr>
            <p:cNvPicPr>
              <a:picLocks noChangeAspect="1"/>
            </p:cNvPicPr>
            <p:nvPr userDrawn="1"/>
          </p:nvPicPr>
          <p:blipFill rotWithShape="1">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t="53163"/>
            <a:stretch/>
          </p:blipFill>
          <p:spPr>
            <a:xfrm>
              <a:off x="7537450" y="-1"/>
              <a:ext cx="5029200" cy="3490609"/>
            </a:xfrm>
            <a:prstGeom prst="rect">
              <a:avLst/>
            </a:prstGeom>
          </p:spPr>
        </p:pic>
      </p:grpSp>
      <p:sp>
        <p:nvSpPr>
          <p:cNvPr id="20" name="object 12">
            <a:extLst>
              <a:ext uri="{FF2B5EF4-FFF2-40B4-BE49-F238E27FC236}">
                <a16:creationId xmlns:a16="http://schemas.microsoft.com/office/drawing/2014/main" id="{1CF7A811-548D-DD40-9F42-7069BEB94B37}"/>
              </a:ext>
            </a:extLst>
          </p:cNvPr>
          <p:cNvSpPr/>
          <p:nvPr userDrawn="1"/>
        </p:nvSpPr>
        <p:spPr>
          <a:xfrm>
            <a:off x="1887501" y="6238238"/>
            <a:ext cx="0" cy="228728"/>
          </a:xfrm>
          <a:custGeom>
            <a:avLst/>
            <a:gdLst/>
            <a:ahLst/>
            <a:cxnLst/>
            <a:rect l="l" t="t" r="r" b="b"/>
            <a:pathLst>
              <a:path h="377190">
                <a:moveTo>
                  <a:pt x="0" y="0"/>
                </a:moveTo>
                <a:lnTo>
                  <a:pt x="0" y="376627"/>
                </a:lnTo>
              </a:path>
            </a:pathLst>
          </a:custGeom>
          <a:ln w="16900">
            <a:solidFill>
              <a:srgbClr val="231F20"/>
            </a:solidFill>
          </a:ln>
        </p:spPr>
        <p:txBody>
          <a:bodyPr wrap="square" lIns="0" tIns="0" rIns="0" bIns="0" rtlCol="0"/>
          <a:lstStyle/>
          <a:p>
            <a:endParaRPr sz="1092"/>
          </a:p>
        </p:txBody>
      </p:sp>
      <p:sp>
        <p:nvSpPr>
          <p:cNvPr id="22" name="Picture Placeholder 4">
            <a:extLst>
              <a:ext uri="{FF2B5EF4-FFF2-40B4-BE49-F238E27FC236}">
                <a16:creationId xmlns:a16="http://schemas.microsoft.com/office/drawing/2014/main" id="{C5921486-DC0D-0B4A-A67E-502A92309601}"/>
              </a:ext>
            </a:extLst>
          </p:cNvPr>
          <p:cNvSpPr>
            <a:spLocks noGrp="1"/>
          </p:cNvSpPr>
          <p:nvPr userDrawn="1">
            <p:ph type="pic" sz="quarter" idx="10" hasCustomPrompt="1"/>
          </p:nvPr>
        </p:nvSpPr>
        <p:spPr>
          <a:xfrm>
            <a:off x="1951452" y="6077964"/>
            <a:ext cx="1192821" cy="568933"/>
          </a:xfrm>
        </p:spPr>
        <p:txBody>
          <a:bodyPr/>
          <a:lstStyle>
            <a:lvl1pPr marL="0" indent="0">
              <a:buNone/>
              <a:defRPr>
                <a:solidFill>
                  <a:schemeClr val="bg1"/>
                </a:solidFill>
              </a:defRPr>
            </a:lvl1pPr>
          </a:lstStyle>
          <a:p>
            <a:r>
              <a:rPr lang="en-US" dirty="0"/>
              <a:t>Insert employer logo</a:t>
            </a:r>
          </a:p>
        </p:txBody>
      </p:sp>
      <p:pic>
        <p:nvPicPr>
          <p:cNvPr id="23" name="Graphic 22">
            <a:extLst>
              <a:ext uri="{FF2B5EF4-FFF2-40B4-BE49-F238E27FC236}">
                <a16:creationId xmlns:a16="http://schemas.microsoft.com/office/drawing/2014/main" id="{69155C44-C2C7-8B46-A1F6-7168819C2562}"/>
              </a:ext>
            </a:extLst>
          </p:cNvPr>
          <p:cNvPicPr>
            <a:picLocks noChangeAspect="1"/>
          </p:cNvPicPr>
          <p:nvPr userDrawn="1"/>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79389" y="6237476"/>
            <a:ext cx="1315305" cy="231448"/>
          </a:xfrm>
          <a:prstGeom prst="rect">
            <a:avLst/>
          </a:prstGeom>
        </p:spPr>
      </p:pic>
      <p:sp>
        <p:nvSpPr>
          <p:cNvPr id="9" name="object 3">
            <a:extLst>
              <a:ext uri="{FF2B5EF4-FFF2-40B4-BE49-F238E27FC236}">
                <a16:creationId xmlns:a16="http://schemas.microsoft.com/office/drawing/2014/main" id="{9379958A-BE8C-0141-BE75-0514861F1F57}"/>
              </a:ext>
            </a:extLst>
          </p:cNvPr>
          <p:cNvSpPr/>
          <p:nvPr userDrawn="1"/>
        </p:nvSpPr>
        <p:spPr>
          <a:xfrm>
            <a:off x="10414000" y="6002211"/>
            <a:ext cx="1397000" cy="468650"/>
          </a:xfrm>
          <a:prstGeom prst="rect">
            <a:avLst/>
          </a:prstGeom>
          <a:blipFill>
            <a:blip r:embed="rId6" cstate="print"/>
            <a:stretch>
              <a:fillRect/>
            </a:stretch>
          </a:blipFill>
        </p:spPr>
        <p:txBody>
          <a:bodyPr wrap="square" lIns="0" tIns="0" rIns="0" bIns="0" rtlCol="0"/>
          <a:lstStyle/>
          <a:p>
            <a:endParaRPr sz="1092"/>
          </a:p>
        </p:txBody>
      </p:sp>
    </p:spTree>
    <p:extLst>
      <p:ext uri="{BB962C8B-B14F-4D97-AF65-F5344CB8AC3E}">
        <p14:creationId xmlns:p14="http://schemas.microsoft.com/office/powerpoint/2010/main" val="3758619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 Levels &amp; Employer-SALMON">
    <p:bg>
      <p:bgPr>
        <a:solidFill>
          <a:schemeClr val="tx2"/>
        </a:solidFill>
        <a:effectLst/>
      </p:bgPr>
    </p:bg>
    <p:spTree>
      <p:nvGrpSpPr>
        <p:cNvPr id="1" name=""/>
        <p:cNvGrpSpPr/>
        <p:nvPr/>
      </p:nvGrpSpPr>
      <p:grpSpPr>
        <a:xfrm>
          <a:off x="0" y="0"/>
          <a:ext cx="0" cy="0"/>
          <a:chOff x="0" y="0"/>
          <a:chExt cx="0" cy="0"/>
        </a:xfrm>
      </p:grpSpPr>
      <p:sp>
        <p:nvSpPr>
          <p:cNvPr id="25" name="Title 24">
            <a:extLst>
              <a:ext uri="{FF2B5EF4-FFF2-40B4-BE49-F238E27FC236}">
                <a16:creationId xmlns:a16="http://schemas.microsoft.com/office/drawing/2014/main" id="{D7DB6A08-6CAF-6746-B9C1-935B2909E206}"/>
              </a:ext>
            </a:extLst>
          </p:cNvPr>
          <p:cNvSpPr>
            <a:spLocks noGrp="1"/>
          </p:cNvSpPr>
          <p:nvPr userDrawn="1">
            <p:ph type="title"/>
          </p:nvPr>
        </p:nvSpPr>
        <p:spPr>
          <a:xfrm>
            <a:off x="2630176" y="2504846"/>
            <a:ext cx="6931649" cy="1325584"/>
          </a:xfrm>
        </p:spPr>
        <p:txBody>
          <a:bodyPr anchor="ctr" anchorCtr="0"/>
          <a:lstStyle>
            <a:lvl1pPr>
              <a:defRPr>
                <a:solidFill>
                  <a:schemeClr val="bg1"/>
                </a:solidFill>
              </a:defRPr>
            </a:lvl1pPr>
          </a:lstStyle>
          <a:p>
            <a:r>
              <a:rPr lang="en-US" dirty="0"/>
              <a:t>Click to edit Master title style</a:t>
            </a:r>
          </a:p>
        </p:txBody>
      </p:sp>
      <p:grpSp>
        <p:nvGrpSpPr>
          <p:cNvPr id="2" name="Group 1">
            <a:extLst>
              <a:ext uri="{FF2B5EF4-FFF2-40B4-BE49-F238E27FC236}">
                <a16:creationId xmlns:a16="http://schemas.microsoft.com/office/drawing/2014/main" id="{3D0A58A9-2EF3-9745-BE91-E8807BB2ED4F}"/>
              </a:ext>
            </a:extLst>
          </p:cNvPr>
          <p:cNvGrpSpPr/>
          <p:nvPr userDrawn="1"/>
        </p:nvGrpSpPr>
        <p:grpSpPr>
          <a:xfrm>
            <a:off x="4571038" y="-1"/>
            <a:ext cx="3049925" cy="6858001"/>
            <a:chOff x="7537450" y="-1"/>
            <a:chExt cx="5029200" cy="11309351"/>
          </a:xfrm>
        </p:grpSpPr>
        <p:pic>
          <p:nvPicPr>
            <p:cNvPr id="11" name="Graphic 10">
              <a:extLst>
                <a:ext uri="{FF2B5EF4-FFF2-40B4-BE49-F238E27FC236}">
                  <a16:creationId xmlns:a16="http://schemas.microsoft.com/office/drawing/2014/main" id="{4C98C1CC-4CE0-EC44-9524-01CAEA01EAB4}"/>
                </a:ext>
              </a:extLst>
            </p:cNvPr>
            <p:cNvPicPr>
              <a:picLocks noChangeAspect="1"/>
            </p:cNvPicPr>
            <p:nvPr userDrawn="1"/>
          </p:nvPicPr>
          <p:blipFill rotWithShape="1">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b="38372"/>
            <a:stretch/>
          </p:blipFill>
          <p:spPr>
            <a:xfrm>
              <a:off x="7537450" y="6716384"/>
              <a:ext cx="5029200" cy="4592966"/>
            </a:xfrm>
            <a:prstGeom prst="rect">
              <a:avLst/>
            </a:prstGeom>
          </p:spPr>
        </p:pic>
        <p:pic>
          <p:nvPicPr>
            <p:cNvPr id="12" name="Graphic 11">
              <a:extLst>
                <a:ext uri="{FF2B5EF4-FFF2-40B4-BE49-F238E27FC236}">
                  <a16:creationId xmlns:a16="http://schemas.microsoft.com/office/drawing/2014/main" id="{2D8899DA-AD40-A048-B806-AC0E6BCBEAC1}"/>
                </a:ext>
              </a:extLst>
            </p:cNvPr>
            <p:cNvPicPr>
              <a:picLocks noChangeAspect="1"/>
            </p:cNvPicPr>
            <p:nvPr userDrawn="1"/>
          </p:nvPicPr>
          <p:blipFill rotWithShape="1">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t="53163"/>
            <a:stretch/>
          </p:blipFill>
          <p:spPr>
            <a:xfrm>
              <a:off x="7537450" y="-1"/>
              <a:ext cx="5029200" cy="3490609"/>
            </a:xfrm>
            <a:prstGeom prst="rect">
              <a:avLst/>
            </a:prstGeom>
          </p:spPr>
        </p:pic>
      </p:grpSp>
      <p:sp>
        <p:nvSpPr>
          <p:cNvPr id="22" name="Picture Placeholder 4">
            <a:extLst>
              <a:ext uri="{FF2B5EF4-FFF2-40B4-BE49-F238E27FC236}">
                <a16:creationId xmlns:a16="http://schemas.microsoft.com/office/drawing/2014/main" id="{C5921486-DC0D-0B4A-A67E-502A92309601}"/>
              </a:ext>
            </a:extLst>
          </p:cNvPr>
          <p:cNvSpPr>
            <a:spLocks noGrp="1"/>
          </p:cNvSpPr>
          <p:nvPr userDrawn="1">
            <p:ph type="pic" sz="quarter" idx="10" hasCustomPrompt="1"/>
          </p:nvPr>
        </p:nvSpPr>
        <p:spPr>
          <a:xfrm>
            <a:off x="1951452" y="6077964"/>
            <a:ext cx="1192821" cy="568933"/>
          </a:xfrm>
        </p:spPr>
        <p:txBody>
          <a:bodyPr/>
          <a:lstStyle>
            <a:lvl1pPr marL="0" indent="0">
              <a:buNone/>
              <a:defRPr>
                <a:solidFill>
                  <a:schemeClr val="bg1"/>
                </a:solidFill>
              </a:defRPr>
            </a:lvl1pPr>
          </a:lstStyle>
          <a:p>
            <a:r>
              <a:rPr lang="en-US" dirty="0"/>
              <a:t>Insert employer logo</a:t>
            </a:r>
          </a:p>
        </p:txBody>
      </p:sp>
      <p:sp>
        <p:nvSpPr>
          <p:cNvPr id="9" name="object 3">
            <a:extLst>
              <a:ext uri="{FF2B5EF4-FFF2-40B4-BE49-F238E27FC236}">
                <a16:creationId xmlns:a16="http://schemas.microsoft.com/office/drawing/2014/main" id="{9379958A-BE8C-0141-BE75-0514861F1F57}"/>
              </a:ext>
            </a:extLst>
          </p:cNvPr>
          <p:cNvSpPr/>
          <p:nvPr userDrawn="1"/>
        </p:nvSpPr>
        <p:spPr>
          <a:xfrm>
            <a:off x="10414000" y="6002211"/>
            <a:ext cx="1397000" cy="468650"/>
          </a:xfrm>
          <a:prstGeom prst="rect">
            <a:avLst/>
          </a:prstGeom>
          <a:blipFill>
            <a:blip r:embed="rId4" cstate="print"/>
            <a:stretch>
              <a:fillRect/>
            </a:stretch>
          </a:blipFill>
        </p:spPr>
        <p:txBody>
          <a:bodyPr wrap="square" lIns="0" tIns="0" rIns="0" bIns="0" rtlCol="0"/>
          <a:lstStyle/>
          <a:p>
            <a:endParaRPr sz="1092"/>
          </a:p>
        </p:txBody>
      </p:sp>
      <p:sp>
        <p:nvSpPr>
          <p:cNvPr id="14" name="object 12">
            <a:extLst>
              <a:ext uri="{FF2B5EF4-FFF2-40B4-BE49-F238E27FC236}">
                <a16:creationId xmlns:a16="http://schemas.microsoft.com/office/drawing/2014/main" id="{23365F14-31D2-9E43-8979-E87F6C2DBF79}"/>
              </a:ext>
            </a:extLst>
          </p:cNvPr>
          <p:cNvSpPr/>
          <p:nvPr userDrawn="1"/>
        </p:nvSpPr>
        <p:spPr>
          <a:xfrm>
            <a:off x="1887501" y="6238238"/>
            <a:ext cx="0" cy="228728"/>
          </a:xfrm>
          <a:custGeom>
            <a:avLst/>
            <a:gdLst/>
            <a:ahLst/>
            <a:cxnLst/>
            <a:rect l="l" t="t" r="r" b="b"/>
            <a:pathLst>
              <a:path h="377190">
                <a:moveTo>
                  <a:pt x="0" y="0"/>
                </a:moveTo>
                <a:lnTo>
                  <a:pt x="0" y="376627"/>
                </a:lnTo>
              </a:path>
            </a:pathLst>
          </a:custGeom>
          <a:ln w="16900">
            <a:solidFill>
              <a:srgbClr val="231F20"/>
            </a:solidFill>
          </a:ln>
        </p:spPr>
        <p:txBody>
          <a:bodyPr wrap="square" lIns="0" tIns="0" rIns="0" bIns="0" rtlCol="0"/>
          <a:lstStyle/>
          <a:p>
            <a:endParaRPr sz="1092"/>
          </a:p>
        </p:txBody>
      </p:sp>
      <p:pic>
        <p:nvPicPr>
          <p:cNvPr id="15" name="Graphic 14">
            <a:extLst>
              <a:ext uri="{FF2B5EF4-FFF2-40B4-BE49-F238E27FC236}">
                <a16:creationId xmlns:a16="http://schemas.microsoft.com/office/drawing/2014/main" id="{BB3EFB32-F7F4-5B4F-AA91-BD81E50296ED}"/>
              </a:ext>
            </a:extLst>
          </p:cNvPr>
          <p:cNvPicPr>
            <a:picLocks noChangeAspect="1"/>
          </p:cNvPicPr>
          <p:nvPr userDrawn="1"/>
        </p:nvPicPr>
        <p:blipFill>
          <a:blip r:embed="rId5" cstate="hq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79389" y="6237476"/>
            <a:ext cx="1315305" cy="231448"/>
          </a:xfrm>
          <a:prstGeom prst="rect">
            <a:avLst/>
          </a:prstGeom>
        </p:spPr>
      </p:pic>
    </p:spTree>
    <p:extLst>
      <p:ext uri="{BB962C8B-B14F-4D97-AF65-F5344CB8AC3E}">
        <p14:creationId xmlns:p14="http://schemas.microsoft.com/office/powerpoint/2010/main" val="14330993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 Levels &amp; Employer-RED">
    <p:bg>
      <p:bgPr>
        <a:solidFill>
          <a:schemeClr val="bg2"/>
        </a:solidFill>
        <a:effectLst/>
      </p:bgPr>
    </p:bg>
    <p:spTree>
      <p:nvGrpSpPr>
        <p:cNvPr id="1" name=""/>
        <p:cNvGrpSpPr/>
        <p:nvPr/>
      </p:nvGrpSpPr>
      <p:grpSpPr>
        <a:xfrm>
          <a:off x="0" y="0"/>
          <a:ext cx="0" cy="0"/>
          <a:chOff x="0" y="0"/>
          <a:chExt cx="0" cy="0"/>
        </a:xfrm>
      </p:grpSpPr>
      <p:sp>
        <p:nvSpPr>
          <p:cNvPr id="25" name="Title 24">
            <a:extLst>
              <a:ext uri="{FF2B5EF4-FFF2-40B4-BE49-F238E27FC236}">
                <a16:creationId xmlns:a16="http://schemas.microsoft.com/office/drawing/2014/main" id="{D7DB6A08-6CAF-6746-B9C1-935B2909E206}"/>
              </a:ext>
            </a:extLst>
          </p:cNvPr>
          <p:cNvSpPr>
            <a:spLocks noGrp="1"/>
          </p:cNvSpPr>
          <p:nvPr userDrawn="1">
            <p:ph type="title"/>
          </p:nvPr>
        </p:nvSpPr>
        <p:spPr>
          <a:xfrm>
            <a:off x="2630176" y="2504846"/>
            <a:ext cx="6931649" cy="1325584"/>
          </a:xfrm>
        </p:spPr>
        <p:txBody>
          <a:bodyPr anchor="ctr" anchorCtr="0"/>
          <a:lstStyle>
            <a:lvl1pPr>
              <a:defRPr>
                <a:solidFill>
                  <a:schemeClr val="bg1"/>
                </a:solidFill>
              </a:defRPr>
            </a:lvl1pPr>
          </a:lstStyle>
          <a:p>
            <a:r>
              <a:rPr lang="en-US" dirty="0"/>
              <a:t>Click to edit Master title style</a:t>
            </a:r>
          </a:p>
        </p:txBody>
      </p:sp>
      <p:grpSp>
        <p:nvGrpSpPr>
          <p:cNvPr id="2" name="Group 1">
            <a:extLst>
              <a:ext uri="{FF2B5EF4-FFF2-40B4-BE49-F238E27FC236}">
                <a16:creationId xmlns:a16="http://schemas.microsoft.com/office/drawing/2014/main" id="{3D0A58A9-2EF3-9745-BE91-E8807BB2ED4F}"/>
              </a:ext>
            </a:extLst>
          </p:cNvPr>
          <p:cNvGrpSpPr/>
          <p:nvPr userDrawn="1"/>
        </p:nvGrpSpPr>
        <p:grpSpPr>
          <a:xfrm>
            <a:off x="4571038" y="-1"/>
            <a:ext cx="3049925" cy="6858001"/>
            <a:chOff x="7537450" y="-1"/>
            <a:chExt cx="5029200" cy="11309351"/>
          </a:xfrm>
        </p:grpSpPr>
        <p:pic>
          <p:nvPicPr>
            <p:cNvPr id="11" name="Graphic 10">
              <a:extLst>
                <a:ext uri="{FF2B5EF4-FFF2-40B4-BE49-F238E27FC236}">
                  <a16:creationId xmlns:a16="http://schemas.microsoft.com/office/drawing/2014/main" id="{4C98C1CC-4CE0-EC44-9524-01CAEA01EAB4}"/>
                </a:ext>
              </a:extLst>
            </p:cNvPr>
            <p:cNvPicPr>
              <a:picLocks noChangeAspect="1"/>
            </p:cNvPicPr>
            <p:nvPr userDrawn="1"/>
          </p:nvPicPr>
          <p:blipFill rotWithShape="1">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b="38372"/>
            <a:stretch/>
          </p:blipFill>
          <p:spPr>
            <a:xfrm>
              <a:off x="7537450" y="6716384"/>
              <a:ext cx="5029200" cy="4592966"/>
            </a:xfrm>
            <a:prstGeom prst="rect">
              <a:avLst/>
            </a:prstGeom>
          </p:spPr>
        </p:pic>
        <p:pic>
          <p:nvPicPr>
            <p:cNvPr id="12" name="Graphic 11">
              <a:extLst>
                <a:ext uri="{FF2B5EF4-FFF2-40B4-BE49-F238E27FC236}">
                  <a16:creationId xmlns:a16="http://schemas.microsoft.com/office/drawing/2014/main" id="{2D8899DA-AD40-A048-B806-AC0E6BCBEAC1}"/>
                </a:ext>
              </a:extLst>
            </p:cNvPr>
            <p:cNvPicPr>
              <a:picLocks noChangeAspect="1"/>
            </p:cNvPicPr>
            <p:nvPr userDrawn="1"/>
          </p:nvPicPr>
          <p:blipFill rotWithShape="1">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t="53163"/>
            <a:stretch/>
          </p:blipFill>
          <p:spPr>
            <a:xfrm>
              <a:off x="7537450" y="-1"/>
              <a:ext cx="5029200" cy="3490609"/>
            </a:xfrm>
            <a:prstGeom prst="rect">
              <a:avLst/>
            </a:prstGeom>
          </p:spPr>
        </p:pic>
      </p:grpSp>
      <p:sp>
        <p:nvSpPr>
          <p:cNvPr id="20" name="object 12">
            <a:extLst>
              <a:ext uri="{FF2B5EF4-FFF2-40B4-BE49-F238E27FC236}">
                <a16:creationId xmlns:a16="http://schemas.microsoft.com/office/drawing/2014/main" id="{1CF7A811-548D-DD40-9F42-7069BEB94B37}"/>
              </a:ext>
            </a:extLst>
          </p:cNvPr>
          <p:cNvSpPr/>
          <p:nvPr userDrawn="1"/>
        </p:nvSpPr>
        <p:spPr>
          <a:xfrm>
            <a:off x="1887501" y="6238238"/>
            <a:ext cx="0" cy="228728"/>
          </a:xfrm>
          <a:custGeom>
            <a:avLst/>
            <a:gdLst/>
            <a:ahLst/>
            <a:cxnLst/>
            <a:rect l="l" t="t" r="r" b="b"/>
            <a:pathLst>
              <a:path h="377190">
                <a:moveTo>
                  <a:pt x="0" y="0"/>
                </a:moveTo>
                <a:lnTo>
                  <a:pt x="0" y="376627"/>
                </a:lnTo>
              </a:path>
            </a:pathLst>
          </a:custGeom>
          <a:ln w="16900">
            <a:solidFill>
              <a:srgbClr val="231F20"/>
            </a:solidFill>
          </a:ln>
        </p:spPr>
        <p:txBody>
          <a:bodyPr wrap="square" lIns="0" tIns="0" rIns="0" bIns="0" rtlCol="0"/>
          <a:lstStyle/>
          <a:p>
            <a:endParaRPr sz="1092"/>
          </a:p>
        </p:txBody>
      </p:sp>
      <p:sp>
        <p:nvSpPr>
          <p:cNvPr id="22" name="Picture Placeholder 4">
            <a:extLst>
              <a:ext uri="{FF2B5EF4-FFF2-40B4-BE49-F238E27FC236}">
                <a16:creationId xmlns:a16="http://schemas.microsoft.com/office/drawing/2014/main" id="{C5921486-DC0D-0B4A-A67E-502A92309601}"/>
              </a:ext>
            </a:extLst>
          </p:cNvPr>
          <p:cNvSpPr>
            <a:spLocks noGrp="1"/>
          </p:cNvSpPr>
          <p:nvPr userDrawn="1">
            <p:ph type="pic" sz="quarter" idx="10" hasCustomPrompt="1"/>
          </p:nvPr>
        </p:nvSpPr>
        <p:spPr>
          <a:xfrm>
            <a:off x="1951452" y="6077964"/>
            <a:ext cx="1192821" cy="568933"/>
          </a:xfrm>
        </p:spPr>
        <p:txBody>
          <a:bodyPr/>
          <a:lstStyle>
            <a:lvl1pPr marL="0" indent="0">
              <a:buNone/>
              <a:defRPr>
                <a:solidFill>
                  <a:schemeClr val="bg1"/>
                </a:solidFill>
              </a:defRPr>
            </a:lvl1pPr>
          </a:lstStyle>
          <a:p>
            <a:r>
              <a:rPr lang="en-US" dirty="0"/>
              <a:t>Insert employer logo</a:t>
            </a:r>
          </a:p>
        </p:txBody>
      </p:sp>
      <p:pic>
        <p:nvPicPr>
          <p:cNvPr id="23" name="Graphic 22">
            <a:extLst>
              <a:ext uri="{FF2B5EF4-FFF2-40B4-BE49-F238E27FC236}">
                <a16:creationId xmlns:a16="http://schemas.microsoft.com/office/drawing/2014/main" id="{69155C44-C2C7-8B46-A1F6-7168819C2562}"/>
              </a:ext>
            </a:extLst>
          </p:cNvPr>
          <p:cNvPicPr>
            <a:picLocks noChangeAspect="1"/>
          </p:cNvPicPr>
          <p:nvPr userDrawn="1"/>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79389" y="6237476"/>
            <a:ext cx="1315305" cy="231448"/>
          </a:xfrm>
          <a:prstGeom prst="rect">
            <a:avLst/>
          </a:prstGeom>
        </p:spPr>
      </p:pic>
      <p:sp>
        <p:nvSpPr>
          <p:cNvPr id="9" name="object 3">
            <a:extLst>
              <a:ext uri="{FF2B5EF4-FFF2-40B4-BE49-F238E27FC236}">
                <a16:creationId xmlns:a16="http://schemas.microsoft.com/office/drawing/2014/main" id="{9379958A-BE8C-0141-BE75-0514861F1F57}"/>
              </a:ext>
            </a:extLst>
          </p:cNvPr>
          <p:cNvSpPr/>
          <p:nvPr userDrawn="1"/>
        </p:nvSpPr>
        <p:spPr>
          <a:xfrm>
            <a:off x="10414000" y="6002211"/>
            <a:ext cx="1397000" cy="468650"/>
          </a:xfrm>
          <a:prstGeom prst="rect">
            <a:avLst/>
          </a:prstGeom>
          <a:blipFill>
            <a:blip r:embed="rId6" cstate="print"/>
            <a:stretch>
              <a:fillRect/>
            </a:stretch>
          </a:blipFill>
        </p:spPr>
        <p:txBody>
          <a:bodyPr wrap="square" lIns="0" tIns="0" rIns="0" bIns="0" rtlCol="0"/>
          <a:lstStyle/>
          <a:p>
            <a:endParaRPr sz="1092"/>
          </a:p>
        </p:txBody>
      </p:sp>
    </p:spTree>
    <p:extLst>
      <p:ext uri="{BB962C8B-B14F-4D97-AF65-F5344CB8AC3E}">
        <p14:creationId xmlns:p14="http://schemas.microsoft.com/office/powerpoint/2010/main" val="35185098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Divider-PURPLE">
    <p:bg>
      <p:bgPr>
        <a:solidFill>
          <a:schemeClr val="accent1"/>
        </a:solidFill>
        <a:effectLst/>
      </p:bgPr>
    </p:bg>
    <p:spTree>
      <p:nvGrpSpPr>
        <p:cNvPr id="1" name=""/>
        <p:cNvGrpSpPr/>
        <p:nvPr/>
      </p:nvGrpSpPr>
      <p:grpSpPr>
        <a:xfrm>
          <a:off x="0" y="0"/>
          <a:ext cx="0" cy="0"/>
          <a:chOff x="0" y="0"/>
          <a:chExt cx="0" cy="0"/>
        </a:xfrm>
      </p:grpSpPr>
      <p:pic>
        <p:nvPicPr>
          <p:cNvPr id="36" name="Graphic 35">
            <a:extLst>
              <a:ext uri="{FF2B5EF4-FFF2-40B4-BE49-F238E27FC236}">
                <a16:creationId xmlns:a16="http://schemas.microsoft.com/office/drawing/2014/main" id="{00518A5C-07C2-6B4E-883E-9B8F3EEB1B9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 y="0"/>
            <a:ext cx="12192001" cy="6857519"/>
          </a:xfrm>
          <a:prstGeom prst="rect">
            <a:avLst/>
          </a:prstGeom>
        </p:spPr>
      </p:pic>
      <p:sp>
        <p:nvSpPr>
          <p:cNvPr id="25" name="Title 24">
            <a:extLst>
              <a:ext uri="{FF2B5EF4-FFF2-40B4-BE49-F238E27FC236}">
                <a16:creationId xmlns:a16="http://schemas.microsoft.com/office/drawing/2014/main" id="{D7DB6A08-6CAF-6746-B9C1-935B2909E206}"/>
              </a:ext>
            </a:extLst>
          </p:cNvPr>
          <p:cNvSpPr>
            <a:spLocks noGrp="1"/>
          </p:cNvSpPr>
          <p:nvPr userDrawn="1">
            <p:ph type="title"/>
          </p:nvPr>
        </p:nvSpPr>
        <p:spPr>
          <a:xfrm>
            <a:off x="2630176" y="2782092"/>
            <a:ext cx="6931649" cy="1325584"/>
          </a:xfrm>
        </p:spPr>
        <p:txBody>
          <a:bodyPr anchor="ctr" anchorCtr="0"/>
          <a:lstStyle>
            <a:lvl1pPr>
              <a:defRPr>
                <a:solidFill>
                  <a:schemeClr val="bg1"/>
                </a:solidFill>
              </a:defRPr>
            </a:lvl1pPr>
          </a:lstStyle>
          <a:p>
            <a:r>
              <a:rPr lang="en-US" dirty="0"/>
              <a:t>Click to edit Master title style</a:t>
            </a:r>
          </a:p>
        </p:txBody>
      </p:sp>
      <p:sp>
        <p:nvSpPr>
          <p:cNvPr id="11" name="object 4">
            <a:extLst>
              <a:ext uri="{FF2B5EF4-FFF2-40B4-BE49-F238E27FC236}">
                <a16:creationId xmlns:a16="http://schemas.microsoft.com/office/drawing/2014/main" id="{253A42D9-4944-C149-B4F1-7BE9580BE5CB}"/>
              </a:ext>
            </a:extLst>
          </p:cNvPr>
          <p:cNvSpPr/>
          <p:nvPr userDrawn="1"/>
        </p:nvSpPr>
        <p:spPr>
          <a:xfrm>
            <a:off x="10014480" y="0"/>
            <a:ext cx="809848" cy="1089347"/>
          </a:xfrm>
          <a:custGeom>
            <a:avLst/>
            <a:gdLst/>
            <a:ahLst/>
            <a:cxnLst/>
            <a:rect l="l" t="t" r="r" b="b"/>
            <a:pathLst>
              <a:path w="1335405" h="1796414">
                <a:moveTo>
                  <a:pt x="945615" y="545124"/>
                </a:moveTo>
                <a:lnTo>
                  <a:pt x="389789" y="545124"/>
                </a:lnTo>
                <a:lnTo>
                  <a:pt x="389789" y="1796364"/>
                </a:lnTo>
                <a:lnTo>
                  <a:pt x="945615" y="1796364"/>
                </a:lnTo>
                <a:lnTo>
                  <a:pt x="945615" y="545124"/>
                </a:lnTo>
                <a:close/>
              </a:path>
              <a:path w="1335405" h="1796414">
                <a:moveTo>
                  <a:pt x="859596" y="0"/>
                </a:moveTo>
                <a:lnTo>
                  <a:pt x="475765" y="0"/>
                </a:lnTo>
                <a:lnTo>
                  <a:pt x="0" y="545124"/>
                </a:lnTo>
                <a:lnTo>
                  <a:pt x="1335393" y="545124"/>
                </a:lnTo>
                <a:lnTo>
                  <a:pt x="859596" y="0"/>
                </a:lnTo>
                <a:close/>
              </a:path>
            </a:pathLst>
          </a:custGeom>
          <a:solidFill>
            <a:srgbClr val="FFFFFF"/>
          </a:solidFill>
        </p:spPr>
        <p:txBody>
          <a:bodyPr wrap="square" lIns="0" tIns="0" rIns="0" bIns="0" rtlCol="0"/>
          <a:lstStyle/>
          <a:p>
            <a:endParaRPr sz="1092"/>
          </a:p>
        </p:txBody>
      </p:sp>
      <p:pic>
        <p:nvPicPr>
          <p:cNvPr id="9" name="Graphic 8">
            <a:extLst>
              <a:ext uri="{FF2B5EF4-FFF2-40B4-BE49-F238E27FC236}">
                <a16:creationId xmlns:a16="http://schemas.microsoft.com/office/drawing/2014/main" id="{A198D267-AA8E-DA4A-ACB2-D7C948681625}"/>
              </a:ext>
            </a:extLst>
          </p:cNvPr>
          <p:cNvPicPr>
            <a:picLocks noChangeAspect="1"/>
          </p:cNvPicPr>
          <p:nvPr userDrawn="1"/>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80999" y="6225177"/>
            <a:ext cx="402328" cy="251437"/>
          </a:xfrm>
          <a:prstGeom prst="rect">
            <a:avLst/>
          </a:prstGeom>
        </p:spPr>
      </p:pic>
    </p:spTree>
    <p:extLst>
      <p:ext uri="{BB962C8B-B14F-4D97-AF65-F5344CB8AC3E}">
        <p14:creationId xmlns:p14="http://schemas.microsoft.com/office/powerpoint/2010/main" val="14403462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divider-SALMON">
    <p:bg>
      <p:bgPr>
        <a:solidFill>
          <a:schemeClr val="tx2"/>
        </a:solidFill>
        <a:effectLst/>
      </p:bgPr>
    </p:bg>
    <p:spTree>
      <p:nvGrpSpPr>
        <p:cNvPr id="1" name=""/>
        <p:cNvGrpSpPr/>
        <p:nvPr/>
      </p:nvGrpSpPr>
      <p:grpSpPr>
        <a:xfrm>
          <a:off x="0" y="0"/>
          <a:ext cx="0" cy="0"/>
          <a:chOff x="0" y="0"/>
          <a:chExt cx="0" cy="0"/>
        </a:xfrm>
      </p:grpSpPr>
      <p:pic>
        <p:nvPicPr>
          <p:cNvPr id="36" name="Graphic 35">
            <a:extLst>
              <a:ext uri="{FF2B5EF4-FFF2-40B4-BE49-F238E27FC236}">
                <a16:creationId xmlns:a16="http://schemas.microsoft.com/office/drawing/2014/main" id="{00518A5C-07C2-6B4E-883E-9B8F3EEB1B9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 y="0"/>
            <a:ext cx="12192001" cy="6857519"/>
          </a:xfrm>
          <a:prstGeom prst="rect">
            <a:avLst/>
          </a:prstGeom>
        </p:spPr>
      </p:pic>
      <p:sp>
        <p:nvSpPr>
          <p:cNvPr id="25" name="Title 24">
            <a:extLst>
              <a:ext uri="{FF2B5EF4-FFF2-40B4-BE49-F238E27FC236}">
                <a16:creationId xmlns:a16="http://schemas.microsoft.com/office/drawing/2014/main" id="{D7DB6A08-6CAF-6746-B9C1-935B2909E206}"/>
              </a:ext>
            </a:extLst>
          </p:cNvPr>
          <p:cNvSpPr>
            <a:spLocks noGrp="1"/>
          </p:cNvSpPr>
          <p:nvPr userDrawn="1">
            <p:ph type="title"/>
          </p:nvPr>
        </p:nvSpPr>
        <p:spPr>
          <a:xfrm>
            <a:off x="2630176" y="2782092"/>
            <a:ext cx="6931649" cy="1325584"/>
          </a:xfrm>
        </p:spPr>
        <p:txBody>
          <a:bodyPr anchor="ctr" anchorCtr="0"/>
          <a:lstStyle>
            <a:lvl1pPr>
              <a:defRPr>
                <a:solidFill>
                  <a:schemeClr val="tx1"/>
                </a:solidFill>
              </a:defRPr>
            </a:lvl1pPr>
          </a:lstStyle>
          <a:p>
            <a:r>
              <a:rPr lang="en-US" dirty="0"/>
              <a:t>Click to edit Master title style</a:t>
            </a:r>
          </a:p>
        </p:txBody>
      </p:sp>
      <p:sp>
        <p:nvSpPr>
          <p:cNvPr id="11" name="object 4">
            <a:extLst>
              <a:ext uri="{FF2B5EF4-FFF2-40B4-BE49-F238E27FC236}">
                <a16:creationId xmlns:a16="http://schemas.microsoft.com/office/drawing/2014/main" id="{253A42D9-4944-C149-B4F1-7BE9580BE5CB}"/>
              </a:ext>
            </a:extLst>
          </p:cNvPr>
          <p:cNvSpPr/>
          <p:nvPr userDrawn="1"/>
        </p:nvSpPr>
        <p:spPr>
          <a:xfrm>
            <a:off x="10014480" y="0"/>
            <a:ext cx="809848" cy="1089347"/>
          </a:xfrm>
          <a:custGeom>
            <a:avLst/>
            <a:gdLst/>
            <a:ahLst/>
            <a:cxnLst/>
            <a:rect l="l" t="t" r="r" b="b"/>
            <a:pathLst>
              <a:path w="1335405" h="1796414">
                <a:moveTo>
                  <a:pt x="945615" y="545124"/>
                </a:moveTo>
                <a:lnTo>
                  <a:pt x="389789" y="545124"/>
                </a:lnTo>
                <a:lnTo>
                  <a:pt x="389789" y="1796364"/>
                </a:lnTo>
                <a:lnTo>
                  <a:pt x="945615" y="1796364"/>
                </a:lnTo>
                <a:lnTo>
                  <a:pt x="945615" y="545124"/>
                </a:lnTo>
                <a:close/>
              </a:path>
              <a:path w="1335405" h="1796414">
                <a:moveTo>
                  <a:pt x="859596" y="0"/>
                </a:moveTo>
                <a:lnTo>
                  <a:pt x="475765" y="0"/>
                </a:lnTo>
                <a:lnTo>
                  <a:pt x="0" y="545124"/>
                </a:lnTo>
                <a:lnTo>
                  <a:pt x="1335393" y="545124"/>
                </a:lnTo>
                <a:lnTo>
                  <a:pt x="859596" y="0"/>
                </a:lnTo>
                <a:close/>
              </a:path>
            </a:pathLst>
          </a:custGeom>
          <a:solidFill>
            <a:srgbClr val="FFFFFF"/>
          </a:solidFill>
        </p:spPr>
        <p:txBody>
          <a:bodyPr wrap="square" lIns="0" tIns="0" rIns="0" bIns="0" rtlCol="0"/>
          <a:lstStyle/>
          <a:p>
            <a:endParaRPr sz="1092"/>
          </a:p>
        </p:txBody>
      </p:sp>
      <p:pic>
        <p:nvPicPr>
          <p:cNvPr id="9" name="Graphic 8">
            <a:extLst>
              <a:ext uri="{FF2B5EF4-FFF2-40B4-BE49-F238E27FC236}">
                <a16:creationId xmlns:a16="http://schemas.microsoft.com/office/drawing/2014/main" id="{DD43B11C-40DA-BD45-BD61-E1AA1DB95853}"/>
              </a:ext>
            </a:extLst>
          </p:cNvPr>
          <p:cNvPicPr>
            <a:picLocks noChangeAspect="1"/>
          </p:cNvPicPr>
          <p:nvPr userDrawn="1"/>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80999" y="6225177"/>
            <a:ext cx="402328" cy="251437"/>
          </a:xfrm>
          <a:prstGeom prst="rect">
            <a:avLst/>
          </a:prstGeom>
        </p:spPr>
      </p:pic>
    </p:spTree>
    <p:extLst>
      <p:ext uri="{BB962C8B-B14F-4D97-AF65-F5344CB8AC3E}">
        <p14:creationId xmlns:p14="http://schemas.microsoft.com/office/powerpoint/2010/main" val="9466844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divider-RED">
    <p:bg>
      <p:bgPr>
        <a:solidFill>
          <a:schemeClr val="bg2"/>
        </a:solidFill>
        <a:effectLst/>
      </p:bgPr>
    </p:bg>
    <p:spTree>
      <p:nvGrpSpPr>
        <p:cNvPr id="1" name=""/>
        <p:cNvGrpSpPr/>
        <p:nvPr/>
      </p:nvGrpSpPr>
      <p:grpSpPr>
        <a:xfrm>
          <a:off x="0" y="0"/>
          <a:ext cx="0" cy="0"/>
          <a:chOff x="0" y="0"/>
          <a:chExt cx="0" cy="0"/>
        </a:xfrm>
      </p:grpSpPr>
      <p:pic>
        <p:nvPicPr>
          <p:cNvPr id="36" name="Graphic 35">
            <a:extLst>
              <a:ext uri="{FF2B5EF4-FFF2-40B4-BE49-F238E27FC236}">
                <a16:creationId xmlns:a16="http://schemas.microsoft.com/office/drawing/2014/main" id="{00518A5C-07C2-6B4E-883E-9B8F3EEB1B9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 y="481"/>
            <a:ext cx="12192001" cy="6857519"/>
          </a:xfrm>
          <a:prstGeom prst="rect">
            <a:avLst/>
          </a:prstGeom>
        </p:spPr>
      </p:pic>
      <p:sp>
        <p:nvSpPr>
          <p:cNvPr id="25" name="Title 24">
            <a:extLst>
              <a:ext uri="{FF2B5EF4-FFF2-40B4-BE49-F238E27FC236}">
                <a16:creationId xmlns:a16="http://schemas.microsoft.com/office/drawing/2014/main" id="{D7DB6A08-6CAF-6746-B9C1-935B2909E206}"/>
              </a:ext>
            </a:extLst>
          </p:cNvPr>
          <p:cNvSpPr>
            <a:spLocks noGrp="1"/>
          </p:cNvSpPr>
          <p:nvPr userDrawn="1">
            <p:ph type="title"/>
          </p:nvPr>
        </p:nvSpPr>
        <p:spPr>
          <a:xfrm>
            <a:off x="2630176" y="2782092"/>
            <a:ext cx="6931649" cy="1325584"/>
          </a:xfrm>
        </p:spPr>
        <p:txBody>
          <a:bodyPr anchor="ctr" anchorCtr="0"/>
          <a:lstStyle>
            <a:lvl1pPr>
              <a:defRPr>
                <a:solidFill>
                  <a:schemeClr val="bg1"/>
                </a:solidFill>
              </a:defRPr>
            </a:lvl1pPr>
          </a:lstStyle>
          <a:p>
            <a:r>
              <a:rPr lang="en-US" dirty="0"/>
              <a:t>Click to edit Master title style</a:t>
            </a:r>
          </a:p>
        </p:txBody>
      </p:sp>
      <p:sp>
        <p:nvSpPr>
          <p:cNvPr id="11" name="object 4">
            <a:extLst>
              <a:ext uri="{FF2B5EF4-FFF2-40B4-BE49-F238E27FC236}">
                <a16:creationId xmlns:a16="http://schemas.microsoft.com/office/drawing/2014/main" id="{253A42D9-4944-C149-B4F1-7BE9580BE5CB}"/>
              </a:ext>
            </a:extLst>
          </p:cNvPr>
          <p:cNvSpPr/>
          <p:nvPr userDrawn="1"/>
        </p:nvSpPr>
        <p:spPr>
          <a:xfrm>
            <a:off x="10014480" y="0"/>
            <a:ext cx="809848" cy="1089347"/>
          </a:xfrm>
          <a:custGeom>
            <a:avLst/>
            <a:gdLst/>
            <a:ahLst/>
            <a:cxnLst/>
            <a:rect l="l" t="t" r="r" b="b"/>
            <a:pathLst>
              <a:path w="1335405" h="1796414">
                <a:moveTo>
                  <a:pt x="945615" y="545124"/>
                </a:moveTo>
                <a:lnTo>
                  <a:pt x="389789" y="545124"/>
                </a:lnTo>
                <a:lnTo>
                  <a:pt x="389789" y="1796364"/>
                </a:lnTo>
                <a:lnTo>
                  <a:pt x="945615" y="1796364"/>
                </a:lnTo>
                <a:lnTo>
                  <a:pt x="945615" y="545124"/>
                </a:lnTo>
                <a:close/>
              </a:path>
              <a:path w="1335405" h="1796414">
                <a:moveTo>
                  <a:pt x="859596" y="0"/>
                </a:moveTo>
                <a:lnTo>
                  <a:pt x="475765" y="0"/>
                </a:lnTo>
                <a:lnTo>
                  <a:pt x="0" y="545124"/>
                </a:lnTo>
                <a:lnTo>
                  <a:pt x="1335393" y="545124"/>
                </a:lnTo>
                <a:lnTo>
                  <a:pt x="859596" y="0"/>
                </a:lnTo>
                <a:close/>
              </a:path>
            </a:pathLst>
          </a:custGeom>
          <a:solidFill>
            <a:srgbClr val="FFFFFF"/>
          </a:solidFill>
        </p:spPr>
        <p:txBody>
          <a:bodyPr wrap="square" lIns="0" tIns="0" rIns="0" bIns="0" rtlCol="0"/>
          <a:lstStyle/>
          <a:p>
            <a:endParaRPr sz="1092"/>
          </a:p>
        </p:txBody>
      </p:sp>
      <p:pic>
        <p:nvPicPr>
          <p:cNvPr id="9" name="Graphic 8">
            <a:extLst>
              <a:ext uri="{FF2B5EF4-FFF2-40B4-BE49-F238E27FC236}">
                <a16:creationId xmlns:a16="http://schemas.microsoft.com/office/drawing/2014/main" id="{4B0EE285-AAA5-8943-9D4F-42E27282D053}"/>
              </a:ext>
            </a:extLst>
          </p:cNvPr>
          <p:cNvPicPr>
            <a:picLocks noChangeAspect="1"/>
          </p:cNvPicPr>
          <p:nvPr userDrawn="1"/>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80999" y="6225177"/>
            <a:ext cx="402328" cy="251437"/>
          </a:xfrm>
          <a:prstGeom prst="rect">
            <a:avLst/>
          </a:prstGeom>
        </p:spPr>
      </p:pic>
    </p:spTree>
    <p:extLst>
      <p:ext uri="{BB962C8B-B14F-4D97-AF65-F5344CB8AC3E}">
        <p14:creationId xmlns:p14="http://schemas.microsoft.com/office/powerpoint/2010/main" val="32970938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tatement Slide-PURPLE">
    <p:bg>
      <p:bgPr>
        <a:solidFill>
          <a:schemeClr val="bg1"/>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A9B351E-D7BA-D346-AC56-31D3650EA10E}"/>
              </a:ext>
            </a:extLst>
          </p:cNvPr>
          <p:cNvGrpSpPr/>
          <p:nvPr userDrawn="1"/>
        </p:nvGrpSpPr>
        <p:grpSpPr>
          <a:xfrm>
            <a:off x="0" y="0"/>
            <a:ext cx="11753977" cy="6853555"/>
            <a:chOff x="0" y="0"/>
            <a:chExt cx="19381818" cy="11302020"/>
          </a:xfrm>
          <a:solidFill>
            <a:schemeClr val="accent1"/>
          </a:solidFill>
        </p:grpSpPr>
        <p:sp>
          <p:nvSpPr>
            <p:cNvPr id="30" name="Freeform 29">
              <a:extLst>
                <a:ext uri="{FF2B5EF4-FFF2-40B4-BE49-F238E27FC236}">
                  <a16:creationId xmlns:a16="http://schemas.microsoft.com/office/drawing/2014/main" id="{F21EAE22-5BEC-8E40-9967-3A04E13F5068}"/>
                </a:ext>
              </a:extLst>
            </p:cNvPr>
            <p:cNvSpPr/>
            <p:nvPr/>
          </p:nvSpPr>
          <p:spPr>
            <a:xfrm>
              <a:off x="15067510" y="6221713"/>
              <a:ext cx="4314308" cy="5078736"/>
            </a:xfrm>
            <a:custGeom>
              <a:avLst/>
              <a:gdLst>
                <a:gd name="connsiteX0" fmla="*/ 2521985 w 4314307"/>
                <a:gd name="connsiteY0" fmla="*/ 3715750 h 5078735"/>
                <a:gd name="connsiteX1" fmla="*/ 1990445 w 4314307"/>
                <a:gd name="connsiteY1" fmla="*/ 3715750 h 5078735"/>
                <a:gd name="connsiteX2" fmla="*/ 3059179 w 4314307"/>
                <a:gd name="connsiteY2" fmla="*/ 2491198 h 5078735"/>
                <a:gd name="connsiteX3" fmla="*/ 3059179 w 4314307"/>
                <a:gd name="connsiteY3" fmla="*/ 2474967 h 5078735"/>
                <a:gd name="connsiteX4" fmla="*/ 3254266 w 4314307"/>
                <a:gd name="connsiteY4" fmla="*/ 2474967 h 5078735"/>
                <a:gd name="connsiteX5" fmla="*/ 4320276 w 4314307"/>
                <a:gd name="connsiteY5" fmla="*/ 2474967 h 5078735"/>
                <a:gd name="connsiteX6" fmla="*/ 2159981 w 4314307"/>
                <a:gd name="connsiteY6" fmla="*/ 0 h 5078735"/>
                <a:gd name="connsiteX7" fmla="*/ 0 w 4314307"/>
                <a:gd name="connsiteY7" fmla="*/ 2474967 h 5078735"/>
                <a:gd name="connsiteX8" fmla="*/ 1065907 w 4314307"/>
                <a:gd name="connsiteY8" fmla="*/ 2474967 h 5078735"/>
                <a:gd name="connsiteX9" fmla="*/ 1260993 w 4314307"/>
                <a:gd name="connsiteY9" fmla="*/ 2474967 h 5078735"/>
                <a:gd name="connsiteX10" fmla="*/ 1260993 w 4314307"/>
                <a:gd name="connsiteY10" fmla="*/ 5087637 h 5078735"/>
                <a:gd name="connsiteX11" fmla="*/ 2619267 w 4314307"/>
                <a:gd name="connsiteY11" fmla="*/ 5087637 h 5078735"/>
                <a:gd name="connsiteX12" fmla="*/ 2619267 w 4314307"/>
                <a:gd name="connsiteY12" fmla="*/ 3715750 h 5078735"/>
                <a:gd name="connsiteX13" fmla="*/ 2521985 w 4314307"/>
                <a:gd name="connsiteY13" fmla="*/ 3715750 h 50787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314307" h="5078735">
                  <a:moveTo>
                    <a:pt x="2521985" y="3715750"/>
                  </a:moveTo>
                  <a:lnTo>
                    <a:pt x="1990445" y="3715750"/>
                  </a:lnTo>
                  <a:lnTo>
                    <a:pt x="3059179" y="2491198"/>
                  </a:lnTo>
                  <a:lnTo>
                    <a:pt x="3059179" y="2474967"/>
                  </a:lnTo>
                  <a:lnTo>
                    <a:pt x="3254266" y="2474967"/>
                  </a:lnTo>
                  <a:lnTo>
                    <a:pt x="4320276" y="2474967"/>
                  </a:lnTo>
                  <a:lnTo>
                    <a:pt x="2159981" y="0"/>
                  </a:lnTo>
                  <a:lnTo>
                    <a:pt x="0" y="2474967"/>
                  </a:lnTo>
                  <a:lnTo>
                    <a:pt x="1065907" y="2474967"/>
                  </a:lnTo>
                  <a:lnTo>
                    <a:pt x="1260993" y="2474967"/>
                  </a:lnTo>
                  <a:lnTo>
                    <a:pt x="1260993" y="5087637"/>
                  </a:lnTo>
                  <a:lnTo>
                    <a:pt x="2619267" y="5087637"/>
                  </a:lnTo>
                  <a:lnTo>
                    <a:pt x="2619267" y="3715750"/>
                  </a:lnTo>
                  <a:lnTo>
                    <a:pt x="2521985" y="3715750"/>
                  </a:lnTo>
                  <a:close/>
                </a:path>
              </a:pathLst>
            </a:custGeom>
            <a:grpFill/>
            <a:ln w="10468" cap="flat">
              <a:noFill/>
              <a:prstDash val="solid"/>
              <a:miter/>
            </a:ln>
          </p:spPr>
          <p:txBody>
            <a:bodyPr rtlCol="0" anchor="ctr"/>
            <a:lstStyle/>
            <a:p>
              <a:endParaRPr lang="en-US" sz="1092"/>
            </a:p>
          </p:txBody>
        </p:sp>
        <p:sp>
          <p:nvSpPr>
            <p:cNvPr id="31" name="Freeform 30">
              <a:extLst>
                <a:ext uri="{FF2B5EF4-FFF2-40B4-BE49-F238E27FC236}">
                  <a16:creationId xmlns:a16="http://schemas.microsoft.com/office/drawing/2014/main" id="{0E9A12D2-8AA8-F946-B416-BCC135123F67}"/>
                </a:ext>
              </a:extLst>
            </p:cNvPr>
            <p:cNvSpPr/>
            <p:nvPr/>
          </p:nvSpPr>
          <p:spPr>
            <a:xfrm>
              <a:off x="17227596" y="0"/>
              <a:ext cx="1329896" cy="1843005"/>
            </a:xfrm>
            <a:custGeom>
              <a:avLst/>
              <a:gdLst>
                <a:gd name="connsiteX0" fmla="*/ 329542 w 1329895"/>
                <a:gd name="connsiteY0" fmla="*/ 599081 h 1843005"/>
                <a:gd name="connsiteX1" fmla="*/ 389858 w 1329895"/>
                <a:gd name="connsiteY1" fmla="*/ 599081 h 1843005"/>
                <a:gd name="connsiteX2" fmla="*/ 389858 w 1329895"/>
                <a:gd name="connsiteY2" fmla="*/ 1850335 h 1843005"/>
                <a:gd name="connsiteX3" fmla="*/ 945691 w 1329895"/>
                <a:gd name="connsiteY3" fmla="*/ 1850335 h 1843005"/>
                <a:gd name="connsiteX4" fmla="*/ 945691 w 1329895"/>
                <a:gd name="connsiteY4" fmla="*/ 599081 h 1843005"/>
                <a:gd name="connsiteX5" fmla="*/ 1006008 w 1329895"/>
                <a:gd name="connsiteY5" fmla="*/ 599081 h 1843005"/>
                <a:gd name="connsiteX6" fmla="*/ 1335550 w 1329895"/>
                <a:gd name="connsiteY6" fmla="*/ 599081 h 1843005"/>
                <a:gd name="connsiteX7" fmla="*/ 812702 w 1329895"/>
                <a:gd name="connsiteY7" fmla="*/ 0 h 1843005"/>
                <a:gd name="connsiteX8" fmla="*/ 522847 w 1329895"/>
                <a:gd name="connsiteY8" fmla="*/ 0 h 1843005"/>
                <a:gd name="connsiteX9" fmla="*/ 0 w 1329895"/>
                <a:gd name="connsiteY9" fmla="*/ 599081 h 1843005"/>
                <a:gd name="connsiteX10" fmla="*/ 329542 w 1329895"/>
                <a:gd name="connsiteY10" fmla="*/ 599081 h 18430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29895" h="1843005">
                  <a:moveTo>
                    <a:pt x="329542" y="599081"/>
                  </a:moveTo>
                  <a:lnTo>
                    <a:pt x="389858" y="599081"/>
                  </a:lnTo>
                  <a:lnTo>
                    <a:pt x="389858" y="1850335"/>
                  </a:lnTo>
                  <a:lnTo>
                    <a:pt x="945691" y="1850335"/>
                  </a:lnTo>
                  <a:lnTo>
                    <a:pt x="945691" y="599081"/>
                  </a:lnTo>
                  <a:lnTo>
                    <a:pt x="1006008" y="599081"/>
                  </a:lnTo>
                  <a:lnTo>
                    <a:pt x="1335550" y="599081"/>
                  </a:lnTo>
                  <a:lnTo>
                    <a:pt x="812702" y="0"/>
                  </a:lnTo>
                  <a:lnTo>
                    <a:pt x="522847" y="0"/>
                  </a:lnTo>
                  <a:lnTo>
                    <a:pt x="0" y="599081"/>
                  </a:lnTo>
                  <a:lnTo>
                    <a:pt x="329542" y="599081"/>
                  </a:lnTo>
                  <a:close/>
                </a:path>
              </a:pathLst>
            </a:custGeom>
            <a:grpFill/>
            <a:ln w="10468" cap="flat">
              <a:noFill/>
              <a:prstDash val="solid"/>
              <a:miter/>
            </a:ln>
          </p:spPr>
          <p:txBody>
            <a:bodyPr rtlCol="0" anchor="ctr"/>
            <a:lstStyle/>
            <a:p>
              <a:endParaRPr lang="en-US" sz="1092"/>
            </a:p>
          </p:txBody>
        </p:sp>
        <p:sp>
          <p:nvSpPr>
            <p:cNvPr id="33" name="Freeform 32">
              <a:extLst>
                <a:ext uri="{FF2B5EF4-FFF2-40B4-BE49-F238E27FC236}">
                  <a16:creationId xmlns:a16="http://schemas.microsoft.com/office/drawing/2014/main" id="{FA439275-451E-A445-A4F8-E39227462CF3}"/>
                </a:ext>
              </a:extLst>
            </p:cNvPr>
            <p:cNvSpPr/>
            <p:nvPr/>
          </p:nvSpPr>
          <p:spPr>
            <a:xfrm>
              <a:off x="0" y="2757178"/>
              <a:ext cx="5769863" cy="8544842"/>
            </a:xfrm>
            <a:custGeom>
              <a:avLst/>
              <a:gdLst>
                <a:gd name="connsiteX0" fmla="*/ 2764613 w 5769862"/>
                <a:gd name="connsiteY0" fmla="*/ 6621939 h 8544842"/>
                <a:gd name="connsiteX1" fmla="*/ 5779916 w 5769862"/>
                <a:gd name="connsiteY1" fmla="*/ 6621939 h 8544842"/>
                <a:gd name="connsiteX2" fmla="*/ 0 w 5769862"/>
                <a:gd name="connsiteY2" fmla="*/ 0 h 8544842"/>
                <a:gd name="connsiteX3" fmla="*/ 0 w 5769862"/>
                <a:gd name="connsiteY3" fmla="*/ 8552172 h 8544842"/>
                <a:gd name="connsiteX4" fmla="*/ 2212968 w 5769862"/>
                <a:gd name="connsiteY4" fmla="*/ 8552172 h 8544842"/>
                <a:gd name="connsiteX5" fmla="*/ 2212968 w 5769862"/>
                <a:gd name="connsiteY5" fmla="*/ 6621939 h 8544842"/>
                <a:gd name="connsiteX6" fmla="*/ 2764613 w 5769862"/>
                <a:gd name="connsiteY6" fmla="*/ 6621939 h 8544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69862" h="8544842">
                  <a:moveTo>
                    <a:pt x="2764613" y="6621939"/>
                  </a:moveTo>
                  <a:lnTo>
                    <a:pt x="5779916" y="6621939"/>
                  </a:lnTo>
                  <a:lnTo>
                    <a:pt x="0" y="0"/>
                  </a:lnTo>
                  <a:lnTo>
                    <a:pt x="0" y="8552172"/>
                  </a:lnTo>
                  <a:lnTo>
                    <a:pt x="2212968" y="8552172"/>
                  </a:lnTo>
                  <a:lnTo>
                    <a:pt x="2212968" y="6621939"/>
                  </a:lnTo>
                  <a:lnTo>
                    <a:pt x="2764613" y="6621939"/>
                  </a:lnTo>
                  <a:close/>
                </a:path>
              </a:pathLst>
            </a:custGeom>
            <a:grpFill/>
            <a:ln w="10468" cap="flat">
              <a:noFill/>
              <a:prstDash val="solid"/>
              <a:miter/>
            </a:ln>
          </p:spPr>
          <p:txBody>
            <a:bodyPr rtlCol="0" anchor="ctr"/>
            <a:lstStyle/>
            <a:p>
              <a:endParaRPr lang="en-US" sz="1092"/>
            </a:p>
          </p:txBody>
        </p:sp>
      </p:grpSp>
      <p:sp>
        <p:nvSpPr>
          <p:cNvPr id="7" name="Title 6">
            <a:extLst>
              <a:ext uri="{FF2B5EF4-FFF2-40B4-BE49-F238E27FC236}">
                <a16:creationId xmlns:a16="http://schemas.microsoft.com/office/drawing/2014/main" id="{C1CBF22C-B04F-5943-BA77-33E7CB541057}"/>
              </a:ext>
            </a:extLst>
          </p:cNvPr>
          <p:cNvSpPr>
            <a:spLocks noGrp="1"/>
          </p:cNvSpPr>
          <p:nvPr>
            <p:ph type="title"/>
          </p:nvPr>
        </p:nvSpPr>
        <p:spPr>
          <a:xfrm>
            <a:off x="3164890" y="2210076"/>
            <a:ext cx="5862221" cy="988091"/>
          </a:xfrm>
          <a:prstGeom prst="rect">
            <a:avLst/>
          </a:prstGeom>
        </p:spPr>
        <p:txBody>
          <a:bodyPr wrap="square" anchor="t" anchorCtr="0">
            <a:spAutoFit/>
          </a:bodyPr>
          <a:lstStyle>
            <a:lvl1pPr algn="ctr">
              <a:defRPr sz="3638" cap="all" baseline="0">
                <a:solidFill>
                  <a:schemeClr val="accent1"/>
                </a:solidFill>
              </a:defRPr>
            </a:lvl1pPr>
          </a:lstStyle>
          <a:p>
            <a:r>
              <a:rPr lang="en-US" dirty="0"/>
              <a:t>Click to edit Master title style</a:t>
            </a:r>
          </a:p>
        </p:txBody>
      </p:sp>
      <p:sp>
        <p:nvSpPr>
          <p:cNvPr id="24" name="Text Placeholder 23">
            <a:extLst>
              <a:ext uri="{FF2B5EF4-FFF2-40B4-BE49-F238E27FC236}">
                <a16:creationId xmlns:a16="http://schemas.microsoft.com/office/drawing/2014/main" id="{3BB56597-2F0F-DB40-8626-0EC191398E54}"/>
              </a:ext>
            </a:extLst>
          </p:cNvPr>
          <p:cNvSpPr>
            <a:spLocks noGrp="1"/>
          </p:cNvSpPr>
          <p:nvPr>
            <p:ph type="body" sz="quarter" idx="10"/>
          </p:nvPr>
        </p:nvSpPr>
        <p:spPr>
          <a:xfrm>
            <a:off x="3177969" y="3745833"/>
            <a:ext cx="5911156" cy="2479343"/>
          </a:xfrm>
          <a:prstGeom prst="rect">
            <a:avLst/>
          </a:prstGeom>
        </p:spPr>
        <p:txBody>
          <a:bodyPr vert="horz" lIns="91440" tIns="45720" rIns="91440" bIns="45720" rtlCol="0">
            <a:normAutofit/>
          </a:bodyPr>
          <a:lstStyle>
            <a:lvl1pPr marL="0" indent="0">
              <a:buNone/>
              <a:defRPr lang="en-US" dirty="0" smtClean="0"/>
            </a:lvl1pPr>
            <a:lvl2pPr>
              <a:defRPr lang="en-US" dirty="0" smtClean="0"/>
            </a:lvl2pPr>
            <a:lvl3pPr>
              <a:defRPr lang="en-US" dirty="0" smtClean="0"/>
            </a:lvl3pPr>
            <a:lvl4pPr>
              <a:defRPr lang="en-US" dirty="0" smtClean="0"/>
            </a:lvl4pPr>
            <a:lvl5pPr>
              <a:defRPr lang="en-US" dirty="0"/>
            </a:lvl5pPr>
          </a:lstStyle>
          <a:p>
            <a:pPr lvl="0"/>
            <a:r>
              <a:rPr lang="en-US" dirty="0"/>
              <a:t>Click to edit Master text styles</a:t>
            </a:r>
          </a:p>
        </p:txBody>
      </p:sp>
      <p:sp>
        <p:nvSpPr>
          <p:cNvPr id="29" name="Freeform 28">
            <a:extLst>
              <a:ext uri="{FF2B5EF4-FFF2-40B4-BE49-F238E27FC236}">
                <a16:creationId xmlns:a16="http://schemas.microsoft.com/office/drawing/2014/main" id="{986DE4AE-92D2-1B46-A477-4741C8E33E9A}"/>
              </a:ext>
            </a:extLst>
          </p:cNvPr>
          <p:cNvSpPr/>
          <p:nvPr/>
        </p:nvSpPr>
        <p:spPr>
          <a:xfrm>
            <a:off x="0" y="0"/>
            <a:ext cx="12192856" cy="6858000"/>
          </a:xfrm>
          <a:custGeom>
            <a:avLst/>
            <a:gdLst>
              <a:gd name="connsiteX0" fmla="*/ 18040298 w 20105511"/>
              <a:gd name="connsiteY0" fmla="*/ 0 h 11309350"/>
              <a:gd name="connsiteX1" fmla="*/ 18563146 w 20105511"/>
              <a:gd name="connsiteY1" fmla="*/ 599081 h 11309350"/>
              <a:gd name="connsiteX2" fmla="*/ 18173288 w 20105511"/>
              <a:gd name="connsiteY2" fmla="*/ 599081 h 11309350"/>
              <a:gd name="connsiteX3" fmla="*/ 18173288 w 20105511"/>
              <a:gd name="connsiteY3" fmla="*/ 1850335 h 11309350"/>
              <a:gd name="connsiteX4" fmla="*/ 17617454 w 20105511"/>
              <a:gd name="connsiteY4" fmla="*/ 1850335 h 11309350"/>
              <a:gd name="connsiteX5" fmla="*/ 17617454 w 20105511"/>
              <a:gd name="connsiteY5" fmla="*/ 599081 h 11309350"/>
              <a:gd name="connsiteX6" fmla="*/ 17227596 w 20105511"/>
              <a:gd name="connsiteY6" fmla="*/ 599081 h 11309350"/>
              <a:gd name="connsiteX7" fmla="*/ 17750444 w 20105511"/>
              <a:gd name="connsiteY7" fmla="*/ 0 h 11309350"/>
              <a:gd name="connsiteX8" fmla="*/ 0 w 20105511"/>
              <a:gd name="connsiteY8" fmla="*/ 0 h 11309350"/>
              <a:gd name="connsiteX9" fmla="*/ 0 w 20105511"/>
              <a:gd name="connsiteY9" fmla="*/ 2757178 h 11309350"/>
              <a:gd name="connsiteX10" fmla="*/ 5780335 w 20105511"/>
              <a:gd name="connsiteY10" fmla="*/ 9379116 h 11309350"/>
              <a:gd name="connsiteX11" fmla="*/ 2212968 w 20105511"/>
              <a:gd name="connsiteY11" fmla="*/ 9379116 h 11309350"/>
              <a:gd name="connsiteX12" fmla="*/ 2212968 w 20105511"/>
              <a:gd name="connsiteY12" fmla="*/ 11309350 h 11309350"/>
              <a:gd name="connsiteX13" fmla="*/ 16328711 w 20105511"/>
              <a:gd name="connsiteY13" fmla="*/ 11309350 h 11309350"/>
              <a:gd name="connsiteX14" fmla="*/ 16328711 w 20105511"/>
              <a:gd name="connsiteY14" fmla="*/ 8696681 h 11309350"/>
              <a:gd name="connsiteX15" fmla="*/ 15067510 w 20105511"/>
              <a:gd name="connsiteY15" fmla="*/ 8696681 h 11309350"/>
              <a:gd name="connsiteX16" fmla="*/ 17227492 w 20105511"/>
              <a:gd name="connsiteY16" fmla="*/ 6221714 h 11309350"/>
              <a:gd name="connsiteX17" fmla="*/ 19387786 w 20105511"/>
              <a:gd name="connsiteY17" fmla="*/ 8696681 h 11309350"/>
              <a:gd name="connsiteX18" fmla="*/ 18126374 w 20105511"/>
              <a:gd name="connsiteY18" fmla="*/ 8696681 h 11309350"/>
              <a:gd name="connsiteX19" fmla="*/ 18126374 w 20105511"/>
              <a:gd name="connsiteY19" fmla="*/ 8712912 h 11309350"/>
              <a:gd name="connsiteX20" fmla="*/ 18134648 w 20105511"/>
              <a:gd name="connsiteY20" fmla="*/ 8703488 h 11309350"/>
              <a:gd name="connsiteX21" fmla="*/ 19212072 w 20105511"/>
              <a:gd name="connsiteY21" fmla="*/ 9937568 h 11309350"/>
              <a:gd name="connsiteX22" fmla="*/ 18583776 w 20105511"/>
              <a:gd name="connsiteY22" fmla="*/ 9937568 h 11309350"/>
              <a:gd name="connsiteX23" fmla="*/ 18583776 w 20105511"/>
              <a:gd name="connsiteY23" fmla="*/ 11309350 h 11309350"/>
              <a:gd name="connsiteX24" fmla="*/ 20105512 w 20105511"/>
              <a:gd name="connsiteY24" fmla="*/ 11309350 h 11309350"/>
              <a:gd name="connsiteX25" fmla="*/ 20105512 w 20105511"/>
              <a:gd name="connsiteY25" fmla="*/ 0 h 11309350"/>
              <a:gd name="connsiteX26" fmla="*/ 4159956 w 20105511"/>
              <a:gd name="connsiteY26" fmla="*/ 2043851 h 11309350"/>
              <a:gd name="connsiteX27" fmla="*/ 4086655 w 20105511"/>
              <a:gd name="connsiteY27" fmla="*/ 2043851 h 11309350"/>
              <a:gd name="connsiteX28" fmla="*/ 4086655 w 20105511"/>
              <a:gd name="connsiteY28" fmla="*/ 3813555 h 11309350"/>
              <a:gd name="connsiteX29" fmla="*/ 3407675 w 20105511"/>
              <a:gd name="connsiteY29" fmla="*/ 3813555 h 11309350"/>
              <a:gd name="connsiteX30" fmla="*/ 3407675 w 20105511"/>
              <a:gd name="connsiteY30" fmla="*/ 2043851 h 11309350"/>
              <a:gd name="connsiteX31" fmla="*/ 2932054 w 20105511"/>
              <a:gd name="connsiteY31" fmla="*/ 2043851 h 11309350"/>
              <a:gd name="connsiteX32" fmla="*/ 3747374 w 20105511"/>
              <a:gd name="connsiteY32" fmla="*/ 1143292 h 11309350"/>
              <a:gd name="connsiteX33" fmla="*/ 4562695 w 20105511"/>
              <a:gd name="connsiteY33" fmla="*/ 2043851 h 11309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20105511" h="11309350">
                <a:moveTo>
                  <a:pt x="18040298" y="0"/>
                </a:moveTo>
                <a:lnTo>
                  <a:pt x="18563146" y="599081"/>
                </a:lnTo>
                <a:lnTo>
                  <a:pt x="18173288" y="599081"/>
                </a:lnTo>
                <a:lnTo>
                  <a:pt x="18173288" y="1850335"/>
                </a:lnTo>
                <a:lnTo>
                  <a:pt x="17617454" y="1850335"/>
                </a:lnTo>
                <a:lnTo>
                  <a:pt x="17617454" y="599081"/>
                </a:lnTo>
                <a:lnTo>
                  <a:pt x="17227596" y="599081"/>
                </a:lnTo>
                <a:lnTo>
                  <a:pt x="17750444" y="0"/>
                </a:lnTo>
                <a:lnTo>
                  <a:pt x="0" y="0"/>
                </a:lnTo>
                <a:lnTo>
                  <a:pt x="0" y="2757178"/>
                </a:lnTo>
                <a:lnTo>
                  <a:pt x="5780335" y="9379116"/>
                </a:lnTo>
                <a:lnTo>
                  <a:pt x="2212968" y="9379116"/>
                </a:lnTo>
                <a:lnTo>
                  <a:pt x="2212968" y="11309350"/>
                </a:lnTo>
                <a:lnTo>
                  <a:pt x="16328711" y="11309350"/>
                </a:lnTo>
                <a:lnTo>
                  <a:pt x="16328711" y="8696681"/>
                </a:lnTo>
                <a:lnTo>
                  <a:pt x="15067510" y="8696681"/>
                </a:lnTo>
                <a:lnTo>
                  <a:pt x="17227492" y="6221714"/>
                </a:lnTo>
                <a:lnTo>
                  <a:pt x="19387786" y="8696681"/>
                </a:lnTo>
                <a:lnTo>
                  <a:pt x="18126374" y="8696681"/>
                </a:lnTo>
                <a:lnTo>
                  <a:pt x="18126374" y="8712912"/>
                </a:lnTo>
                <a:lnTo>
                  <a:pt x="18134648" y="8703488"/>
                </a:lnTo>
                <a:lnTo>
                  <a:pt x="19212072" y="9937568"/>
                </a:lnTo>
                <a:lnTo>
                  <a:pt x="18583776" y="9937568"/>
                </a:lnTo>
                <a:lnTo>
                  <a:pt x="18583776" y="11309350"/>
                </a:lnTo>
                <a:lnTo>
                  <a:pt x="20105512" y="11309350"/>
                </a:lnTo>
                <a:lnTo>
                  <a:pt x="20105512" y="0"/>
                </a:lnTo>
                <a:close/>
                <a:moveTo>
                  <a:pt x="4159956" y="2043851"/>
                </a:moveTo>
                <a:lnTo>
                  <a:pt x="4086655" y="2043851"/>
                </a:lnTo>
                <a:lnTo>
                  <a:pt x="4086655" y="3813555"/>
                </a:lnTo>
                <a:lnTo>
                  <a:pt x="3407675" y="3813555"/>
                </a:lnTo>
                <a:lnTo>
                  <a:pt x="3407675" y="2043851"/>
                </a:lnTo>
                <a:lnTo>
                  <a:pt x="2932054" y="2043851"/>
                </a:lnTo>
                <a:lnTo>
                  <a:pt x="3747374" y="1143292"/>
                </a:lnTo>
                <a:lnTo>
                  <a:pt x="4562695" y="2043851"/>
                </a:lnTo>
                <a:close/>
              </a:path>
            </a:pathLst>
          </a:custGeom>
          <a:noFill/>
          <a:ln w="10468" cap="flat">
            <a:noFill/>
            <a:prstDash val="solid"/>
            <a:miter/>
          </a:ln>
        </p:spPr>
        <p:txBody>
          <a:bodyPr rtlCol="0" anchor="ctr"/>
          <a:lstStyle/>
          <a:p>
            <a:endParaRPr lang="en-US" sz="1092"/>
          </a:p>
        </p:txBody>
      </p:sp>
      <p:sp>
        <p:nvSpPr>
          <p:cNvPr id="32" name="Freeform 31">
            <a:extLst>
              <a:ext uri="{FF2B5EF4-FFF2-40B4-BE49-F238E27FC236}">
                <a16:creationId xmlns:a16="http://schemas.microsoft.com/office/drawing/2014/main" id="{F3A8355C-EFE2-5143-8053-D6C8EEEE50F2}"/>
              </a:ext>
            </a:extLst>
          </p:cNvPr>
          <p:cNvSpPr/>
          <p:nvPr/>
        </p:nvSpPr>
        <p:spPr>
          <a:xfrm>
            <a:off x="10344685" y="5277803"/>
            <a:ext cx="1301841" cy="1574800"/>
          </a:xfrm>
          <a:custGeom>
            <a:avLst/>
            <a:gdLst>
              <a:gd name="connsiteX0" fmla="*/ 1622578 w 2146682"/>
              <a:gd name="connsiteY0" fmla="*/ 1233975 h 2596961"/>
              <a:gd name="connsiteX1" fmla="*/ 2154013 w 2146682"/>
              <a:gd name="connsiteY1" fmla="*/ 1233975 h 2596961"/>
              <a:gd name="connsiteX2" fmla="*/ 1077006 w 2146682"/>
              <a:gd name="connsiteY2" fmla="*/ 0 h 2596961"/>
              <a:gd name="connsiteX3" fmla="*/ 1068734 w 2146682"/>
              <a:gd name="connsiteY3" fmla="*/ 9424 h 2596961"/>
              <a:gd name="connsiteX4" fmla="*/ 0 w 2146682"/>
              <a:gd name="connsiteY4" fmla="*/ 1233975 h 2596961"/>
              <a:gd name="connsiteX5" fmla="*/ 531540 w 2146682"/>
              <a:gd name="connsiteY5" fmla="*/ 1233975 h 2596961"/>
              <a:gd name="connsiteX6" fmla="*/ 628821 w 2146682"/>
              <a:gd name="connsiteY6" fmla="*/ 1233975 h 2596961"/>
              <a:gd name="connsiteX7" fmla="*/ 628821 w 2146682"/>
              <a:gd name="connsiteY7" fmla="*/ 2605863 h 2596961"/>
              <a:gd name="connsiteX8" fmla="*/ 1525297 w 2146682"/>
              <a:gd name="connsiteY8" fmla="*/ 2605863 h 2596961"/>
              <a:gd name="connsiteX9" fmla="*/ 1525297 w 2146682"/>
              <a:gd name="connsiteY9" fmla="*/ 1233975 h 2596961"/>
              <a:gd name="connsiteX10" fmla="*/ 1622578 w 2146682"/>
              <a:gd name="connsiteY10" fmla="*/ 1233975 h 25969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146682" h="2596961">
                <a:moveTo>
                  <a:pt x="1622578" y="1233975"/>
                </a:moveTo>
                <a:lnTo>
                  <a:pt x="2154013" y="1233975"/>
                </a:lnTo>
                <a:lnTo>
                  <a:pt x="1077006" y="0"/>
                </a:lnTo>
                <a:lnTo>
                  <a:pt x="1068734" y="9424"/>
                </a:lnTo>
                <a:lnTo>
                  <a:pt x="0" y="1233975"/>
                </a:lnTo>
                <a:lnTo>
                  <a:pt x="531540" y="1233975"/>
                </a:lnTo>
                <a:lnTo>
                  <a:pt x="628821" y="1233975"/>
                </a:lnTo>
                <a:lnTo>
                  <a:pt x="628821" y="2605863"/>
                </a:lnTo>
                <a:lnTo>
                  <a:pt x="1525297" y="2605863"/>
                </a:lnTo>
                <a:lnTo>
                  <a:pt x="1525297" y="1233975"/>
                </a:lnTo>
                <a:lnTo>
                  <a:pt x="1622578" y="1233975"/>
                </a:lnTo>
                <a:close/>
              </a:path>
            </a:pathLst>
          </a:custGeom>
          <a:solidFill>
            <a:srgbClr val="12110C"/>
          </a:solidFill>
          <a:ln w="10468" cap="flat">
            <a:noFill/>
            <a:prstDash val="solid"/>
            <a:miter/>
          </a:ln>
        </p:spPr>
        <p:txBody>
          <a:bodyPr rtlCol="0" anchor="ctr"/>
          <a:lstStyle/>
          <a:p>
            <a:endParaRPr lang="en-US" sz="1092"/>
          </a:p>
        </p:txBody>
      </p:sp>
      <p:sp>
        <p:nvSpPr>
          <p:cNvPr id="34" name="Freeform 33">
            <a:extLst>
              <a:ext uri="{FF2B5EF4-FFF2-40B4-BE49-F238E27FC236}">
                <a16:creationId xmlns:a16="http://schemas.microsoft.com/office/drawing/2014/main" id="{1FE3F521-71BA-6E4A-AA03-A383E4DBDDA9}"/>
              </a:ext>
            </a:extLst>
          </p:cNvPr>
          <p:cNvSpPr/>
          <p:nvPr/>
        </p:nvSpPr>
        <p:spPr>
          <a:xfrm>
            <a:off x="1777935" y="693102"/>
            <a:ext cx="984319" cy="1612900"/>
          </a:xfrm>
          <a:custGeom>
            <a:avLst/>
            <a:gdLst>
              <a:gd name="connsiteX0" fmla="*/ 0 w 1623101"/>
              <a:gd name="connsiteY0" fmla="*/ 900873 h 2659791"/>
              <a:gd name="connsiteX1" fmla="*/ 402320 w 1623101"/>
              <a:gd name="connsiteY1" fmla="*/ 900873 h 2659791"/>
              <a:gd name="connsiteX2" fmla="*/ 475935 w 1623101"/>
              <a:gd name="connsiteY2" fmla="*/ 900873 h 2659791"/>
              <a:gd name="connsiteX3" fmla="*/ 475935 w 1623101"/>
              <a:gd name="connsiteY3" fmla="*/ 2670263 h 2659791"/>
              <a:gd name="connsiteX4" fmla="*/ 1154706 w 1623101"/>
              <a:gd name="connsiteY4" fmla="*/ 2670263 h 2659791"/>
              <a:gd name="connsiteX5" fmla="*/ 1154706 w 1623101"/>
              <a:gd name="connsiteY5" fmla="*/ 900873 h 2659791"/>
              <a:gd name="connsiteX6" fmla="*/ 1228216 w 1623101"/>
              <a:gd name="connsiteY6" fmla="*/ 900873 h 2659791"/>
              <a:gd name="connsiteX7" fmla="*/ 1630641 w 1623101"/>
              <a:gd name="connsiteY7" fmla="*/ 900873 h 2659791"/>
              <a:gd name="connsiteX8" fmla="*/ 815320 w 1623101"/>
              <a:gd name="connsiteY8" fmla="*/ 0 h 2659791"/>
              <a:gd name="connsiteX9" fmla="*/ 0 w 1623101"/>
              <a:gd name="connsiteY9" fmla="*/ 900873 h 26597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23101" h="2659791">
                <a:moveTo>
                  <a:pt x="0" y="900873"/>
                </a:moveTo>
                <a:lnTo>
                  <a:pt x="402320" y="900873"/>
                </a:lnTo>
                <a:lnTo>
                  <a:pt x="475935" y="900873"/>
                </a:lnTo>
                <a:lnTo>
                  <a:pt x="475935" y="2670263"/>
                </a:lnTo>
                <a:lnTo>
                  <a:pt x="1154706" y="2670263"/>
                </a:lnTo>
                <a:lnTo>
                  <a:pt x="1154706" y="900873"/>
                </a:lnTo>
                <a:lnTo>
                  <a:pt x="1228216" y="900873"/>
                </a:lnTo>
                <a:lnTo>
                  <a:pt x="1630641" y="900873"/>
                </a:lnTo>
                <a:lnTo>
                  <a:pt x="815320" y="0"/>
                </a:lnTo>
                <a:lnTo>
                  <a:pt x="0" y="900873"/>
                </a:lnTo>
                <a:close/>
              </a:path>
            </a:pathLst>
          </a:custGeom>
          <a:solidFill>
            <a:srgbClr val="12110C"/>
          </a:solidFill>
          <a:ln w="10468" cap="flat">
            <a:noFill/>
            <a:prstDash val="solid"/>
            <a:miter/>
          </a:ln>
        </p:spPr>
        <p:txBody>
          <a:bodyPr rtlCol="0" anchor="ctr"/>
          <a:lstStyle/>
          <a:p>
            <a:endParaRPr lang="en-US" sz="1092"/>
          </a:p>
        </p:txBody>
      </p:sp>
      <p:pic>
        <p:nvPicPr>
          <p:cNvPr id="18" name="Graphic 17">
            <a:extLst>
              <a:ext uri="{FF2B5EF4-FFF2-40B4-BE49-F238E27FC236}">
                <a16:creationId xmlns:a16="http://schemas.microsoft.com/office/drawing/2014/main" id="{46512213-5FE7-FB47-86D1-E1B359ED2A05}"/>
              </a:ext>
            </a:extLst>
          </p:cNvPr>
          <p:cNvPicPr>
            <a:picLocks noChangeAspect="1"/>
          </p:cNvPicPr>
          <p:nvPr userDrawn="1"/>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80999" y="6225177"/>
            <a:ext cx="402328" cy="251437"/>
          </a:xfrm>
          <a:prstGeom prst="rect">
            <a:avLst/>
          </a:prstGeom>
        </p:spPr>
      </p:pic>
    </p:spTree>
    <p:extLst>
      <p:ext uri="{BB962C8B-B14F-4D97-AF65-F5344CB8AC3E}">
        <p14:creationId xmlns:p14="http://schemas.microsoft.com/office/powerpoint/2010/main" val="835794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tatement Slide-SALMON">
    <p:bg>
      <p:bgPr>
        <a:solidFill>
          <a:schemeClr val="bg1"/>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1CBF22C-B04F-5943-BA77-33E7CB541057}"/>
              </a:ext>
            </a:extLst>
          </p:cNvPr>
          <p:cNvSpPr>
            <a:spLocks noGrp="1"/>
          </p:cNvSpPr>
          <p:nvPr>
            <p:ph type="title"/>
          </p:nvPr>
        </p:nvSpPr>
        <p:spPr>
          <a:xfrm>
            <a:off x="3164890" y="2210076"/>
            <a:ext cx="5862221" cy="988091"/>
          </a:xfrm>
          <a:prstGeom prst="rect">
            <a:avLst/>
          </a:prstGeom>
        </p:spPr>
        <p:txBody>
          <a:bodyPr wrap="square" anchor="t" anchorCtr="0">
            <a:spAutoFit/>
          </a:bodyPr>
          <a:lstStyle>
            <a:lvl1pPr algn="ctr">
              <a:defRPr sz="3638" cap="all" baseline="0">
                <a:solidFill>
                  <a:schemeClr val="tx2"/>
                </a:solidFill>
              </a:defRPr>
            </a:lvl1pPr>
          </a:lstStyle>
          <a:p>
            <a:r>
              <a:rPr lang="en-US" dirty="0"/>
              <a:t>Click to edit Master title style</a:t>
            </a:r>
          </a:p>
        </p:txBody>
      </p:sp>
      <p:sp>
        <p:nvSpPr>
          <p:cNvPr id="24" name="Text Placeholder 23">
            <a:extLst>
              <a:ext uri="{FF2B5EF4-FFF2-40B4-BE49-F238E27FC236}">
                <a16:creationId xmlns:a16="http://schemas.microsoft.com/office/drawing/2014/main" id="{3BB56597-2F0F-DB40-8626-0EC191398E54}"/>
              </a:ext>
            </a:extLst>
          </p:cNvPr>
          <p:cNvSpPr>
            <a:spLocks noGrp="1"/>
          </p:cNvSpPr>
          <p:nvPr>
            <p:ph type="body" sz="quarter" idx="10"/>
          </p:nvPr>
        </p:nvSpPr>
        <p:spPr>
          <a:xfrm>
            <a:off x="3177969" y="3745833"/>
            <a:ext cx="5911156" cy="2479343"/>
          </a:xfrm>
          <a:prstGeom prst="rect">
            <a:avLst/>
          </a:prstGeom>
        </p:spPr>
        <p:txBody>
          <a:bodyPr vert="horz" lIns="91440" tIns="45720" rIns="91440" bIns="45720" rtlCol="0">
            <a:normAutofit/>
          </a:bodyPr>
          <a:lstStyle>
            <a:lvl1pPr marL="0" indent="0">
              <a:buNone/>
              <a:defRPr lang="en-US" dirty="0" smtClean="0"/>
            </a:lvl1pPr>
            <a:lvl2pPr>
              <a:defRPr lang="en-US" dirty="0" smtClean="0"/>
            </a:lvl2pPr>
            <a:lvl3pPr>
              <a:defRPr lang="en-US" dirty="0" smtClean="0"/>
            </a:lvl3pPr>
            <a:lvl4pPr>
              <a:defRPr lang="en-US" dirty="0" smtClean="0"/>
            </a:lvl4pPr>
            <a:lvl5pPr>
              <a:defRPr lang="en-US" dirty="0"/>
            </a:lvl5pPr>
          </a:lstStyle>
          <a:p>
            <a:pPr lvl="0"/>
            <a:r>
              <a:rPr lang="en-US" dirty="0"/>
              <a:t>Click to edit Master text styles</a:t>
            </a:r>
          </a:p>
        </p:txBody>
      </p:sp>
      <p:sp>
        <p:nvSpPr>
          <p:cNvPr id="29" name="Freeform 28">
            <a:extLst>
              <a:ext uri="{FF2B5EF4-FFF2-40B4-BE49-F238E27FC236}">
                <a16:creationId xmlns:a16="http://schemas.microsoft.com/office/drawing/2014/main" id="{986DE4AE-92D2-1B46-A477-4741C8E33E9A}"/>
              </a:ext>
            </a:extLst>
          </p:cNvPr>
          <p:cNvSpPr/>
          <p:nvPr/>
        </p:nvSpPr>
        <p:spPr>
          <a:xfrm>
            <a:off x="0" y="0"/>
            <a:ext cx="12192856" cy="6858000"/>
          </a:xfrm>
          <a:custGeom>
            <a:avLst/>
            <a:gdLst>
              <a:gd name="connsiteX0" fmla="*/ 18040298 w 20105511"/>
              <a:gd name="connsiteY0" fmla="*/ 0 h 11309350"/>
              <a:gd name="connsiteX1" fmla="*/ 18563146 w 20105511"/>
              <a:gd name="connsiteY1" fmla="*/ 599081 h 11309350"/>
              <a:gd name="connsiteX2" fmla="*/ 18173288 w 20105511"/>
              <a:gd name="connsiteY2" fmla="*/ 599081 h 11309350"/>
              <a:gd name="connsiteX3" fmla="*/ 18173288 w 20105511"/>
              <a:gd name="connsiteY3" fmla="*/ 1850335 h 11309350"/>
              <a:gd name="connsiteX4" fmla="*/ 17617454 w 20105511"/>
              <a:gd name="connsiteY4" fmla="*/ 1850335 h 11309350"/>
              <a:gd name="connsiteX5" fmla="*/ 17617454 w 20105511"/>
              <a:gd name="connsiteY5" fmla="*/ 599081 h 11309350"/>
              <a:gd name="connsiteX6" fmla="*/ 17227596 w 20105511"/>
              <a:gd name="connsiteY6" fmla="*/ 599081 h 11309350"/>
              <a:gd name="connsiteX7" fmla="*/ 17750444 w 20105511"/>
              <a:gd name="connsiteY7" fmla="*/ 0 h 11309350"/>
              <a:gd name="connsiteX8" fmla="*/ 0 w 20105511"/>
              <a:gd name="connsiteY8" fmla="*/ 0 h 11309350"/>
              <a:gd name="connsiteX9" fmla="*/ 0 w 20105511"/>
              <a:gd name="connsiteY9" fmla="*/ 2757178 h 11309350"/>
              <a:gd name="connsiteX10" fmla="*/ 5780335 w 20105511"/>
              <a:gd name="connsiteY10" fmla="*/ 9379116 h 11309350"/>
              <a:gd name="connsiteX11" fmla="*/ 2212968 w 20105511"/>
              <a:gd name="connsiteY11" fmla="*/ 9379116 h 11309350"/>
              <a:gd name="connsiteX12" fmla="*/ 2212968 w 20105511"/>
              <a:gd name="connsiteY12" fmla="*/ 11309350 h 11309350"/>
              <a:gd name="connsiteX13" fmla="*/ 16328711 w 20105511"/>
              <a:gd name="connsiteY13" fmla="*/ 11309350 h 11309350"/>
              <a:gd name="connsiteX14" fmla="*/ 16328711 w 20105511"/>
              <a:gd name="connsiteY14" fmla="*/ 8696681 h 11309350"/>
              <a:gd name="connsiteX15" fmla="*/ 15067510 w 20105511"/>
              <a:gd name="connsiteY15" fmla="*/ 8696681 h 11309350"/>
              <a:gd name="connsiteX16" fmla="*/ 17227492 w 20105511"/>
              <a:gd name="connsiteY16" fmla="*/ 6221714 h 11309350"/>
              <a:gd name="connsiteX17" fmla="*/ 19387786 w 20105511"/>
              <a:gd name="connsiteY17" fmla="*/ 8696681 h 11309350"/>
              <a:gd name="connsiteX18" fmla="*/ 18126374 w 20105511"/>
              <a:gd name="connsiteY18" fmla="*/ 8696681 h 11309350"/>
              <a:gd name="connsiteX19" fmla="*/ 18126374 w 20105511"/>
              <a:gd name="connsiteY19" fmla="*/ 8712912 h 11309350"/>
              <a:gd name="connsiteX20" fmla="*/ 18134648 w 20105511"/>
              <a:gd name="connsiteY20" fmla="*/ 8703488 h 11309350"/>
              <a:gd name="connsiteX21" fmla="*/ 19212072 w 20105511"/>
              <a:gd name="connsiteY21" fmla="*/ 9937568 h 11309350"/>
              <a:gd name="connsiteX22" fmla="*/ 18583776 w 20105511"/>
              <a:gd name="connsiteY22" fmla="*/ 9937568 h 11309350"/>
              <a:gd name="connsiteX23" fmla="*/ 18583776 w 20105511"/>
              <a:gd name="connsiteY23" fmla="*/ 11309350 h 11309350"/>
              <a:gd name="connsiteX24" fmla="*/ 20105512 w 20105511"/>
              <a:gd name="connsiteY24" fmla="*/ 11309350 h 11309350"/>
              <a:gd name="connsiteX25" fmla="*/ 20105512 w 20105511"/>
              <a:gd name="connsiteY25" fmla="*/ 0 h 11309350"/>
              <a:gd name="connsiteX26" fmla="*/ 4159956 w 20105511"/>
              <a:gd name="connsiteY26" fmla="*/ 2043851 h 11309350"/>
              <a:gd name="connsiteX27" fmla="*/ 4086655 w 20105511"/>
              <a:gd name="connsiteY27" fmla="*/ 2043851 h 11309350"/>
              <a:gd name="connsiteX28" fmla="*/ 4086655 w 20105511"/>
              <a:gd name="connsiteY28" fmla="*/ 3813555 h 11309350"/>
              <a:gd name="connsiteX29" fmla="*/ 3407675 w 20105511"/>
              <a:gd name="connsiteY29" fmla="*/ 3813555 h 11309350"/>
              <a:gd name="connsiteX30" fmla="*/ 3407675 w 20105511"/>
              <a:gd name="connsiteY30" fmla="*/ 2043851 h 11309350"/>
              <a:gd name="connsiteX31" fmla="*/ 2932054 w 20105511"/>
              <a:gd name="connsiteY31" fmla="*/ 2043851 h 11309350"/>
              <a:gd name="connsiteX32" fmla="*/ 3747374 w 20105511"/>
              <a:gd name="connsiteY32" fmla="*/ 1143292 h 11309350"/>
              <a:gd name="connsiteX33" fmla="*/ 4562695 w 20105511"/>
              <a:gd name="connsiteY33" fmla="*/ 2043851 h 11309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20105511" h="11309350">
                <a:moveTo>
                  <a:pt x="18040298" y="0"/>
                </a:moveTo>
                <a:lnTo>
                  <a:pt x="18563146" y="599081"/>
                </a:lnTo>
                <a:lnTo>
                  <a:pt x="18173288" y="599081"/>
                </a:lnTo>
                <a:lnTo>
                  <a:pt x="18173288" y="1850335"/>
                </a:lnTo>
                <a:lnTo>
                  <a:pt x="17617454" y="1850335"/>
                </a:lnTo>
                <a:lnTo>
                  <a:pt x="17617454" y="599081"/>
                </a:lnTo>
                <a:lnTo>
                  <a:pt x="17227596" y="599081"/>
                </a:lnTo>
                <a:lnTo>
                  <a:pt x="17750444" y="0"/>
                </a:lnTo>
                <a:lnTo>
                  <a:pt x="0" y="0"/>
                </a:lnTo>
                <a:lnTo>
                  <a:pt x="0" y="2757178"/>
                </a:lnTo>
                <a:lnTo>
                  <a:pt x="5780335" y="9379116"/>
                </a:lnTo>
                <a:lnTo>
                  <a:pt x="2212968" y="9379116"/>
                </a:lnTo>
                <a:lnTo>
                  <a:pt x="2212968" y="11309350"/>
                </a:lnTo>
                <a:lnTo>
                  <a:pt x="16328711" y="11309350"/>
                </a:lnTo>
                <a:lnTo>
                  <a:pt x="16328711" y="8696681"/>
                </a:lnTo>
                <a:lnTo>
                  <a:pt x="15067510" y="8696681"/>
                </a:lnTo>
                <a:lnTo>
                  <a:pt x="17227492" y="6221714"/>
                </a:lnTo>
                <a:lnTo>
                  <a:pt x="19387786" y="8696681"/>
                </a:lnTo>
                <a:lnTo>
                  <a:pt x="18126374" y="8696681"/>
                </a:lnTo>
                <a:lnTo>
                  <a:pt x="18126374" y="8712912"/>
                </a:lnTo>
                <a:lnTo>
                  <a:pt x="18134648" y="8703488"/>
                </a:lnTo>
                <a:lnTo>
                  <a:pt x="19212072" y="9937568"/>
                </a:lnTo>
                <a:lnTo>
                  <a:pt x="18583776" y="9937568"/>
                </a:lnTo>
                <a:lnTo>
                  <a:pt x="18583776" y="11309350"/>
                </a:lnTo>
                <a:lnTo>
                  <a:pt x="20105512" y="11309350"/>
                </a:lnTo>
                <a:lnTo>
                  <a:pt x="20105512" y="0"/>
                </a:lnTo>
                <a:close/>
                <a:moveTo>
                  <a:pt x="4159956" y="2043851"/>
                </a:moveTo>
                <a:lnTo>
                  <a:pt x="4086655" y="2043851"/>
                </a:lnTo>
                <a:lnTo>
                  <a:pt x="4086655" y="3813555"/>
                </a:lnTo>
                <a:lnTo>
                  <a:pt x="3407675" y="3813555"/>
                </a:lnTo>
                <a:lnTo>
                  <a:pt x="3407675" y="2043851"/>
                </a:lnTo>
                <a:lnTo>
                  <a:pt x="2932054" y="2043851"/>
                </a:lnTo>
                <a:lnTo>
                  <a:pt x="3747374" y="1143292"/>
                </a:lnTo>
                <a:lnTo>
                  <a:pt x="4562695" y="2043851"/>
                </a:lnTo>
                <a:close/>
              </a:path>
            </a:pathLst>
          </a:custGeom>
          <a:noFill/>
          <a:ln w="10468" cap="flat">
            <a:noFill/>
            <a:prstDash val="solid"/>
            <a:miter/>
          </a:ln>
        </p:spPr>
        <p:txBody>
          <a:bodyPr rtlCol="0" anchor="ctr"/>
          <a:lstStyle/>
          <a:p>
            <a:endParaRPr lang="en-US" sz="1092"/>
          </a:p>
        </p:txBody>
      </p:sp>
      <p:sp>
        <p:nvSpPr>
          <p:cNvPr id="30" name="Freeform 29">
            <a:extLst>
              <a:ext uri="{FF2B5EF4-FFF2-40B4-BE49-F238E27FC236}">
                <a16:creationId xmlns:a16="http://schemas.microsoft.com/office/drawing/2014/main" id="{F21EAE22-5BEC-8E40-9967-3A04E13F5068}"/>
              </a:ext>
            </a:extLst>
          </p:cNvPr>
          <p:cNvSpPr/>
          <p:nvPr/>
        </p:nvSpPr>
        <p:spPr>
          <a:xfrm>
            <a:off x="9137593" y="3772852"/>
            <a:ext cx="2616384" cy="3079750"/>
          </a:xfrm>
          <a:custGeom>
            <a:avLst/>
            <a:gdLst>
              <a:gd name="connsiteX0" fmla="*/ 2521985 w 4314307"/>
              <a:gd name="connsiteY0" fmla="*/ 3715750 h 5078735"/>
              <a:gd name="connsiteX1" fmla="*/ 1990445 w 4314307"/>
              <a:gd name="connsiteY1" fmla="*/ 3715750 h 5078735"/>
              <a:gd name="connsiteX2" fmla="*/ 3059179 w 4314307"/>
              <a:gd name="connsiteY2" fmla="*/ 2491198 h 5078735"/>
              <a:gd name="connsiteX3" fmla="*/ 3059179 w 4314307"/>
              <a:gd name="connsiteY3" fmla="*/ 2474967 h 5078735"/>
              <a:gd name="connsiteX4" fmla="*/ 3254266 w 4314307"/>
              <a:gd name="connsiteY4" fmla="*/ 2474967 h 5078735"/>
              <a:gd name="connsiteX5" fmla="*/ 4320276 w 4314307"/>
              <a:gd name="connsiteY5" fmla="*/ 2474967 h 5078735"/>
              <a:gd name="connsiteX6" fmla="*/ 2159981 w 4314307"/>
              <a:gd name="connsiteY6" fmla="*/ 0 h 5078735"/>
              <a:gd name="connsiteX7" fmla="*/ 0 w 4314307"/>
              <a:gd name="connsiteY7" fmla="*/ 2474967 h 5078735"/>
              <a:gd name="connsiteX8" fmla="*/ 1065907 w 4314307"/>
              <a:gd name="connsiteY8" fmla="*/ 2474967 h 5078735"/>
              <a:gd name="connsiteX9" fmla="*/ 1260993 w 4314307"/>
              <a:gd name="connsiteY9" fmla="*/ 2474967 h 5078735"/>
              <a:gd name="connsiteX10" fmla="*/ 1260993 w 4314307"/>
              <a:gd name="connsiteY10" fmla="*/ 5087637 h 5078735"/>
              <a:gd name="connsiteX11" fmla="*/ 2619267 w 4314307"/>
              <a:gd name="connsiteY11" fmla="*/ 5087637 h 5078735"/>
              <a:gd name="connsiteX12" fmla="*/ 2619267 w 4314307"/>
              <a:gd name="connsiteY12" fmla="*/ 3715750 h 5078735"/>
              <a:gd name="connsiteX13" fmla="*/ 2521985 w 4314307"/>
              <a:gd name="connsiteY13" fmla="*/ 3715750 h 50787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314307" h="5078735">
                <a:moveTo>
                  <a:pt x="2521985" y="3715750"/>
                </a:moveTo>
                <a:lnTo>
                  <a:pt x="1990445" y="3715750"/>
                </a:lnTo>
                <a:lnTo>
                  <a:pt x="3059179" y="2491198"/>
                </a:lnTo>
                <a:lnTo>
                  <a:pt x="3059179" y="2474967"/>
                </a:lnTo>
                <a:lnTo>
                  <a:pt x="3254266" y="2474967"/>
                </a:lnTo>
                <a:lnTo>
                  <a:pt x="4320276" y="2474967"/>
                </a:lnTo>
                <a:lnTo>
                  <a:pt x="2159981" y="0"/>
                </a:lnTo>
                <a:lnTo>
                  <a:pt x="0" y="2474967"/>
                </a:lnTo>
                <a:lnTo>
                  <a:pt x="1065907" y="2474967"/>
                </a:lnTo>
                <a:lnTo>
                  <a:pt x="1260993" y="2474967"/>
                </a:lnTo>
                <a:lnTo>
                  <a:pt x="1260993" y="5087637"/>
                </a:lnTo>
                <a:lnTo>
                  <a:pt x="2619267" y="5087637"/>
                </a:lnTo>
                <a:lnTo>
                  <a:pt x="2619267" y="3715750"/>
                </a:lnTo>
                <a:lnTo>
                  <a:pt x="2521985" y="3715750"/>
                </a:lnTo>
                <a:close/>
              </a:path>
            </a:pathLst>
          </a:custGeom>
          <a:solidFill>
            <a:schemeClr val="tx2"/>
          </a:solidFill>
          <a:ln w="10468" cap="flat">
            <a:noFill/>
            <a:prstDash val="solid"/>
            <a:miter/>
          </a:ln>
        </p:spPr>
        <p:txBody>
          <a:bodyPr rtlCol="0" anchor="ctr"/>
          <a:lstStyle/>
          <a:p>
            <a:endParaRPr lang="en-US" sz="1092"/>
          </a:p>
        </p:txBody>
      </p:sp>
      <p:sp>
        <p:nvSpPr>
          <p:cNvPr id="31" name="Freeform 30">
            <a:extLst>
              <a:ext uri="{FF2B5EF4-FFF2-40B4-BE49-F238E27FC236}">
                <a16:creationId xmlns:a16="http://schemas.microsoft.com/office/drawing/2014/main" id="{0E9A12D2-8AA8-F946-B416-BCC135123F67}"/>
              </a:ext>
            </a:extLst>
          </p:cNvPr>
          <p:cNvSpPr/>
          <p:nvPr/>
        </p:nvSpPr>
        <p:spPr>
          <a:xfrm>
            <a:off x="10447563" y="0"/>
            <a:ext cx="806507" cy="1117600"/>
          </a:xfrm>
          <a:custGeom>
            <a:avLst/>
            <a:gdLst>
              <a:gd name="connsiteX0" fmla="*/ 329542 w 1329895"/>
              <a:gd name="connsiteY0" fmla="*/ 599081 h 1843005"/>
              <a:gd name="connsiteX1" fmla="*/ 389858 w 1329895"/>
              <a:gd name="connsiteY1" fmla="*/ 599081 h 1843005"/>
              <a:gd name="connsiteX2" fmla="*/ 389858 w 1329895"/>
              <a:gd name="connsiteY2" fmla="*/ 1850335 h 1843005"/>
              <a:gd name="connsiteX3" fmla="*/ 945691 w 1329895"/>
              <a:gd name="connsiteY3" fmla="*/ 1850335 h 1843005"/>
              <a:gd name="connsiteX4" fmla="*/ 945691 w 1329895"/>
              <a:gd name="connsiteY4" fmla="*/ 599081 h 1843005"/>
              <a:gd name="connsiteX5" fmla="*/ 1006008 w 1329895"/>
              <a:gd name="connsiteY5" fmla="*/ 599081 h 1843005"/>
              <a:gd name="connsiteX6" fmla="*/ 1335550 w 1329895"/>
              <a:gd name="connsiteY6" fmla="*/ 599081 h 1843005"/>
              <a:gd name="connsiteX7" fmla="*/ 812702 w 1329895"/>
              <a:gd name="connsiteY7" fmla="*/ 0 h 1843005"/>
              <a:gd name="connsiteX8" fmla="*/ 522847 w 1329895"/>
              <a:gd name="connsiteY8" fmla="*/ 0 h 1843005"/>
              <a:gd name="connsiteX9" fmla="*/ 0 w 1329895"/>
              <a:gd name="connsiteY9" fmla="*/ 599081 h 1843005"/>
              <a:gd name="connsiteX10" fmla="*/ 329542 w 1329895"/>
              <a:gd name="connsiteY10" fmla="*/ 599081 h 18430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29895" h="1843005">
                <a:moveTo>
                  <a:pt x="329542" y="599081"/>
                </a:moveTo>
                <a:lnTo>
                  <a:pt x="389858" y="599081"/>
                </a:lnTo>
                <a:lnTo>
                  <a:pt x="389858" y="1850335"/>
                </a:lnTo>
                <a:lnTo>
                  <a:pt x="945691" y="1850335"/>
                </a:lnTo>
                <a:lnTo>
                  <a:pt x="945691" y="599081"/>
                </a:lnTo>
                <a:lnTo>
                  <a:pt x="1006008" y="599081"/>
                </a:lnTo>
                <a:lnTo>
                  <a:pt x="1335550" y="599081"/>
                </a:lnTo>
                <a:lnTo>
                  <a:pt x="812702" y="0"/>
                </a:lnTo>
                <a:lnTo>
                  <a:pt x="522847" y="0"/>
                </a:lnTo>
                <a:lnTo>
                  <a:pt x="0" y="599081"/>
                </a:lnTo>
                <a:lnTo>
                  <a:pt x="329542" y="599081"/>
                </a:lnTo>
                <a:close/>
              </a:path>
            </a:pathLst>
          </a:custGeom>
          <a:solidFill>
            <a:schemeClr val="tx2"/>
          </a:solidFill>
          <a:ln w="10468" cap="flat">
            <a:noFill/>
            <a:prstDash val="solid"/>
            <a:miter/>
          </a:ln>
        </p:spPr>
        <p:txBody>
          <a:bodyPr rtlCol="0" anchor="ctr"/>
          <a:lstStyle/>
          <a:p>
            <a:endParaRPr lang="en-US" sz="1092"/>
          </a:p>
        </p:txBody>
      </p:sp>
      <p:sp>
        <p:nvSpPr>
          <p:cNvPr id="32" name="Freeform 31">
            <a:extLst>
              <a:ext uri="{FF2B5EF4-FFF2-40B4-BE49-F238E27FC236}">
                <a16:creationId xmlns:a16="http://schemas.microsoft.com/office/drawing/2014/main" id="{F3A8355C-EFE2-5143-8053-D6C8EEEE50F2}"/>
              </a:ext>
            </a:extLst>
          </p:cNvPr>
          <p:cNvSpPr/>
          <p:nvPr/>
        </p:nvSpPr>
        <p:spPr>
          <a:xfrm>
            <a:off x="10344685" y="5277803"/>
            <a:ext cx="1301841" cy="1574800"/>
          </a:xfrm>
          <a:custGeom>
            <a:avLst/>
            <a:gdLst>
              <a:gd name="connsiteX0" fmla="*/ 1622578 w 2146682"/>
              <a:gd name="connsiteY0" fmla="*/ 1233975 h 2596961"/>
              <a:gd name="connsiteX1" fmla="*/ 2154013 w 2146682"/>
              <a:gd name="connsiteY1" fmla="*/ 1233975 h 2596961"/>
              <a:gd name="connsiteX2" fmla="*/ 1077006 w 2146682"/>
              <a:gd name="connsiteY2" fmla="*/ 0 h 2596961"/>
              <a:gd name="connsiteX3" fmla="*/ 1068734 w 2146682"/>
              <a:gd name="connsiteY3" fmla="*/ 9424 h 2596961"/>
              <a:gd name="connsiteX4" fmla="*/ 0 w 2146682"/>
              <a:gd name="connsiteY4" fmla="*/ 1233975 h 2596961"/>
              <a:gd name="connsiteX5" fmla="*/ 531540 w 2146682"/>
              <a:gd name="connsiteY5" fmla="*/ 1233975 h 2596961"/>
              <a:gd name="connsiteX6" fmla="*/ 628821 w 2146682"/>
              <a:gd name="connsiteY6" fmla="*/ 1233975 h 2596961"/>
              <a:gd name="connsiteX7" fmla="*/ 628821 w 2146682"/>
              <a:gd name="connsiteY7" fmla="*/ 2605863 h 2596961"/>
              <a:gd name="connsiteX8" fmla="*/ 1525297 w 2146682"/>
              <a:gd name="connsiteY8" fmla="*/ 2605863 h 2596961"/>
              <a:gd name="connsiteX9" fmla="*/ 1525297 w 2146682"/>
              <a:gd name="connsiteY9" fmla="*/ 1233975 h 2596961"/>
              <a:gd name="connsiteX10" fmla="*/ 1622578 w 2146682"/>
              <a:gd name="connsiteY10" fmla="*/ 1233975 h 25969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146682" h="2596961">
                <a:moveTo>
                  <a:pt x="1622578" y="1233975"/>
                </a:moveTo>
                <a:lnTo>
                  <a:pt x="2154013" y="1233975"/>
                </a:lnTo>
                <a:lnTo>
                  <a:pt x="1077006" y="0"/>
                </a:lnTo>
                <a:lnTo>
                  <a:pt x="1068734" y="9424"/>
                </a:lnTo>
                <a:lnTo>
                  <a:pt x="0" y="1233975"/>
                </a:lnTo>
                <a:lnTo>
                  <a:pt x="531540" y="1233975"/>
                </a:lnTo>
                <a:lnTo>
                  <a:pt x="628821" y="1233975"/>
                </a:lnTo>
                <a:lnTo>
                  <a:pt x="628821" y="2605863"/>
                </a:lnTo>
                <a:lnTo>
                  <a:pt x="1525297" y="2605863"/>
                </a:lnTo>
                <a:lnTo>
                  <a:pt x="1525297" y="1233975"/>
                </a:lnTo>
                <a:lnTo>
                  <a:pt x="1622578" y="1233975"/>
                </a:lnTo>
                <a:close/>
              </a:path>
            </a:pathLst>
          </a:custGeom>
          <a:solidFill>
            <a:srgbClr val="12110C"/>
          </a:solidFill>
          <a:ln w="10468" cap="flat">
            <a:noFill/>
            <a:prstDash val="solid"/>
            <a:miter/>
          </a:ln>
        </p:spPr>
        <p:txBody>
          <a:bodyPr rtlCol="0" anchor="ctr"/>
          <a:lstStyle/>
          <a:p>
            <a:endParaRPr lang="en-US" sz="1092"/>
          </a:p>
        </p:txBody>
      </p:sp>
      <p:sp>
        <p:nvSpPr>
          <p:cNvPr id="33" name="Freeform 32">
            <a:extLst>
              <a:ext uri="{FF2B5EF4-FFF2-40B4-BE49-F238E27FC236}">
                <a16:creationId xmlns:a16="http://schemas.microsoft.com/office/drawing/2014/main" id="{FA439275-451E-A445-A4F8-E39227462CF3}"/>
              </a:ext>
            </a:extLst>
          </p:cNvPr>
          <p:cNvSpPr/>
          <p:nvPr/>
        </p:nvSpPr>
        <p:spPr>
          <a:xfrm>
            <a:off x="0" y="1671955"/>
            <a:ext cx="3499096" cy="5181600"/>
          </a:xfrm>
          <a:custGeom>
            <a:avLst/>
            <a:gdLst>
              <a:gd name="connsiteX0" fmla="*/ 2764613 w 5769862"/>
              <a:gd name="connsiteY0" fmla="*/ 6621939 h 8544842"/>
              <a:gd name="connsiteX1" fmla="*/ 5779916 w 5769862"/>
              <a:gd name="connsiteY1" fmla="*/ 6621939 h 8544842"/>
              <a:gd name="connsiteX2" fmla="*/ 0 w 5769862"/>
              <a:gd name="connsiteY2" fmla="*/ 0 h 8544842"/>
              <a:gd name="connsiteX3" fmla="*/ 0 w 5769862"/>
              <a:gd name="connsiteY3" fmla="*/ 8552172 h 8544842"/>
              <a:gd name="connsiteX4" fmla="*/ 2212968 w 5769862"/>
              <a:gd name="connsiteY4" fmla="*/ 8552172 h 8544842"/>
              <a:gd name="connsiteX5" fmla="*/ 2212968 w 5769862"/>
              <a:gd name="connsiteY5" fmla="*/ 6621939 h 8544842"/>
              <a:gd name="connsiteX6" fmla="*/ 2764613 w 5769862"/>
              <a:gd name="connsiteY6" fmla="*/ 6621939 h 8544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69862" h="8544842">
                <a:moveTo>
                  <a:pt x="2764613" y="6621939"/>
                </a:moveTo>
                <a:lnTo>
                  <a:pt x="5779916" y="6621939"/>
                </a:lnTo>
                <a:lnTo>
                  <a:pt x="0" y="0"/>
                </a:lnTo>
                <a:lnTo>
                  <a:pt x="0" y="8552172"/>
                </a:lnTo>
                <a:lnTo>
                  <a:pt x="2212968" y="8552172"/>
                </a:lnTo>
                <a:lnTo>
                  <a:pt x="2212968" y="6621939"/>
                </a:lnTo>
                <a:lnTo>
                  <a:pt x="2764613" y="6621939"/>
                </a:lnTo>
                <a:close/>
              </a:path>
            </a:pathLst>
          </a:custGeom>
          <a:solidFill>
            <a:schemeClr val="tx2"/>
          </a:solidFill>
          <a:ln w="10468" cap="flat">
            <a:noFill/>
            <a:prstDash val="solid"/>
            <a:miter/>
          </a:ln>
        </p:spPr>
        <p:txBody>
          <a:bodyPr rtlCol="0" anchor="ctr"/>
          <a:lstStyle/>
          <a:p>
            <a:endParaRPr lang="en-US" sz="1092"/>
          </a:p>
        </p:txBody>
      </p:sp>
      <p:sp>
        <p:nvSpPr>
          <p:cNvPr id="34" name="Freeform 33">
            <a:extLst>
              <a:ext uri="{FF2B5EF4-FFF2-40B4-BE49-F238E27FC236}">
                <a16:creationId xmlns:a16="http://schemas.microsoft.com/office/drawing/2014/main" id="{1FE3F521-71BA-6E4A-AA03-A383E4DBDDA9}"/>
              </a:ext>
            </a:extLst>
          </p:cNvPr>
          <p:cNvSpPr/>
          <p:nvPr/>
        </p:nvSpPr>
        <p:spPr>
          <a:xfrm>
            <a:off x="1777935" y="693102"/>
            <a:ext cx="984319" cy="1612900"/>
          </a:xfrm>
          <a:custGeom>
            <a:avLst/>
            <a:gdLst>
              <a:gd name="connsiteX0" fmla="*/ 0 w 1623101"/>
              <a:gd name="connsiteY0" fmla="*/ 900873 h 2659791"/>
              <a:gd name="connsiteX1" fmla="*/ 402320 w 1623101"/>
              <a:gd name="connsiteY1" fmla="*/ 900873 h 2659791"/>
              <a:gd name="connsiteX2" fmla="*/ 475935 w 1623101"/>
              <a:gd name="connsiteY2" fmla="*/ 900873 h 2659791"/>
              <a:gd name="connsiteX3" fmla="*/ 475935 w 1623101"/>
              <a:gd name="connsiteY3" fmla="*/ 2670263 h 2659791"/>
              <a:gd name="connsiteX4" fmla="*/ 1154706 w 1623101"/>
              <a:gd name="connsiteY4" fmla="*/ 2670263 h 2659791"/>
              <a:gd name="connsiteX5" fmla="*/ 1154706 w 1623101"/>
              <a:gd name="connsiteY5" fmla="*/ 900873 h 2659791"/>
              <a:gd name="connsiteX6" fmla="*/ 1228216 w 1623101"/>
              <a:gd name="connsiteY6" fmla="*/ 900873 h 2659791"/>
              <a:gd name="connsiteX7" fmla="*/ 1630641 w 1623101"/>
              <a:gd name="connsiteY7" fmla="*/ 900873 h 2659791"/>
              <a:gd name="connsiteX8" fmla="*/ 815320 w 1623101"/>
              <a:gd name="connsiteY8" fmla="*/ 0 h 2659791"/>
              <a:gd name="connsiteX9" fmla="*/ 0 w 1623101"/>
              <a:gd name="connsiteY9" fmla="*/ 900873 h 26597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23101" h="2659791">
                <a:moveTo>
                  <a:pt x="0" y="900873"/>
                </a:moveTo>
                <a:lnTo>
                  <a:pt x="402320" y="900873"/>
                </a:lnTo>
                <a:lnTo>
                  <a:pt x="475935" y="900873"/>
                </a:lnTo>
                <a:lnTo>
                  <a:pt x="475935" y="2670263"/>
                </a:lnTo>
                <a:lnTo>
                  <a:pt x="1154706" y="2670263"/>
                </a:lnTo>
                <a:lnTo>
                  <a:pt x="1154706" y="900873"/>
                </a:lnTo>
                <a:lnTo>
                  <a:pt x="1228216" y="900873"/>
                </a:lnTo>
                <a:lnTo>
                  <a:pt x="1630641" y="900873"/>
                </a:lnTo>
                <a:lnTo>
                  <a:pt x="815320" y="0"/>
                </a:lnTo>
                <a:lnTo>
                  <a:pt x="0" y="900873"/>
                </a:lnTo>
                <a:close/>
              </a:path>
            </a:pathLst>
          </a:custGeom>
          <a:solidFill>
            <a:srgbClr val="12110C"/>
          </a:solidFill>
          <a:ln w="10468" cap="flat">
            <a:noFill/>
            <a:prstDash val="solid"/>
            <a:miter/>
          </a:ln>
        </p:spPr>
        <p:txBody>
          <a:bodyPr rtlCol="0" anchor="ctr"/>
          <a:lstStyle/>
          <a:p>
            <a:endParaRPr lang="en-US" sz="1092"/>
          </a:p>
        </p:txBody>
      </p:sp>
      <p:pic>
        <p:nvPicPr>
          <p:cNvPr id="18" name="Graphic 17">
            <a:extLst>
              <a:ext uri="{FF2B5EF4-FFF2-40B4-BE49-F238E27FC236}">
                <a16:creationId xmlns:a16="http://schemas.microsoft.com/office/drawing/2014/main" id="{3160704F-B8F3-D74B-884C-4EA9F80E1516}"/>
              </a:ext>
            </a:extLst>
          </p:cNvPr>
          <p:cNvPicPr>
            <a:picLocks noChangeAspect="1"/>
          </p:cNvPicPr>
          <p:nvPr userDrawn="1"/>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80999" y="6225177"/>
            <a:ext cx="402328" cy="251437"/>
          </a:xfrm>
          <a:prstGeom prst="rect">
            <a:avLst/>
          </a:prstGeom>
        </p:spPr>
      </p:pic>
    </p:spTree>
    <p:extLst>
      <p:ext uri="{BB962C8B-B14F-4D97-AF65-F5344CB8AC3E}">
        <p14:creationId xmlns:p14="http://schemas.microsoft.com/office/powerpoint/2010/main" val="7768218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tatement Slide-RED">
    <p:bg>
      <p:bgPr>
        <a:solidFill>
          <a:schemeClr val="bg1"/>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1CBF22C-B04F-5943-BA77-33E7CB541057}"/>
              </a:ext>
            </a:extLst>
          </p:cNvPr>
          <p:cNvSpPr>
            <a:spLocks noGrp="1"/>
          </p:cNvSpPr>
          <p:nvPr>
            <p:ph type="title"/>
          </p:nvPr>
        </p:nvSpPr>
        <p:spPr>
          <a:xfrm>
            <a:off x="3164890" y="2210076"/>
            <a:ext cx="5862221" cy="988091"/>
          </a:xfrm>
          <a:prstGeom prst="rect">
            <a:avLst/>
          </a:prstGeom>
        </p:spPr>
        <p:txBody>
          <a:bodyPr wrap="square" anchor="t" anchorCtr="0">
            <a:spAutoFit/>
          </a:bodyPr>
          <a:lstStyle>
            <a:lvl1pPr algn="ctr">
              <a:defRPr sz="3638" cap="all" baseline="0">
                <a:solidFill>
                  <a:schemeClr val="bg2"/>
                </a:solidFill>
              </a:defRPr>
            </a:lvl1pPr>
          </a:lstStyle>
          <a:p>
            <a:r>
              <a:rPr lang="en-US" dirty="0"/>
              <a:t>Click to edit Master title style</a:t>
            </a:r>
          </a:p>
        </p:txBody>
      </p:sp>
      <p:sp>
        <p:nvSpPr>
          <p:cNvPr id="24" name="Text Placeholder 23">
            <a:extLst>
              <a:ext uri="{FF2B5EF4-FFF2-40B4-BE49-F238E27FC236}">
                <a16:creationId xmlns:a16="http://schemas.microsoft.com/office/drawing/2014/main" id="{3BB56597-2F0F-DB40-8626-0EC191398E54}"/>
              </a:ext>
            </a:extLst>
          </p:cNvPr>
          <p:cNvSpPr>
            <a:spLocks noGrp="1"/>
          </p:cNvSpPr>
          <p:nvPr>
            <p:ph type="body" sz="quarter" idx="10"/>
          </p:nvPr>
        </p:nvSpPr>
        <p:spPr>
          <a:xfrm>
            <a:off x="3177969" y="3745833"/>
            <a:ext cx="5911156" cy="2479343"/>
          </a:xfrm>
          <a:prstGeom prst="rect">
            <a:avLst/>
          </a:prstGeom>
        </p:spPr>
        <p:txBody>
          <a:bodyPr vert="horz" lIns="91440" tIns="45720" rIns="91440" bIns="45720" rtlCol="0">
            <a:normAutofit/>
          </a:bodyPr>
          <a:lstStyle>
            <a:lvl1pPr marL="0" indent="0">
              <a:buNone/>
              <a:defRPr lang="en-US" dirty="0" smtClean="0"/>
            </a:lvl1pPr>
            <a:lvl2pPr>
              <a:defRPr lang="en-US" dirty="0" smtClean="0"/>
            </a:lvl2pPr>
            <a:lvl3pPr>
              <a:defRPr lang="en-US" dirty="0" smtClean="0"/>
            </a:lvl3pPr>
            <a:lvl4pPr>
              <a:defRPr lang="en-US" dirty="0" smtClean="0"/>
            </a:lvl4pPr>
            <a:lvl5pPr>
              <a:defRPr lang="en-US" dirty="0"/>
            </a:lvl5pPr>
          </a:lstStyle>
          <a:p>
            <a:pPr lvl="0"/>
            <a:r>
              <a:rPr lang="en-US" dirty="0"/>
              <a:t>Click to edit Master text styles</a:t>
            </a:r>
          </a:p>
        </p:txBody>
      </p:sp>
      <p:sp>
        <p:nvSpPr>
          <p:cNvPr id="29" name="Freeform 28">
            <a:extLst>
              <a:ext uri="{FF2B5EF4-FFF2-40B4-BE49-F238E27FC236}">
                <a16:creationId xmlns:a16="http://schemas.microsoft.com/office/drawing/2014/main" id="{986DE4AE-92D2-1B46-A477-4741C8E33E9A}"/>
              </a:ext>
            </a:extLst>
          </p:cNvPr>
          <p:cNvSpPr/>
          <p:nvPr/>
        </p:nvSpPr>
        <p:spPr>
          <a:xfrm>
            <a:off x="0" y="0"/>
            <a:ext cx="12192856" cy="6858000"/>
          </a:xfrm>
          <a:custGeom>
            <a:avLst/>
            <a:gdLst>
              <a:gd name="connsiteX0" fmla="*/ 18040298 w 20105511"/>
              <a:gd name="connsiteY0" fmla="*/ 0 h 11309350"/>
              <a:gd name="connsiteX1" fmla="*/ 18563146 w 20105511"/>
              <a:gd name="connsiteY1" fmla="*/ 599081 h 11309350"/>
              <a:gd name="connsiteX2" fmla="*/ 18173288 w 20105511"/>
              <a:gd name="connsiteY2" fmla="*/ 599081 h 11309350"/>
              <a:gd name="connsiteX3" fmla="*/ 18173288 w 20105511"/>
              <a:gd name="connsiteY3" fmla="*/ 1850335 h 11309350"/>
              <a:gd name="connsiteX4" fmla="*/ 17617454 w 20105511"/>
              <a:gd name="connsiteY4" fmla="*/ 1850335 h 11309350"/>
              <a:gd name="connsiteX5" fmla="*/ 17617454 w 20105511"/>
              <a:gd name="connsiteY5" fmla="*/ 599081 h 11309350"/>
              <a:gd name="connsiteX6" fmla="*/ 17227596 w 20105511"/>
              <a:gd name="connsiteY6" fmla="*/ 599081 h 11309350"/>
              <a:gd name="connsiteX7" fmla="*/ 17750444 w 20105511"/>
              <a:gd name="connsiteY7" fmla="*/ 0 h 11309350"/>
              <a:gd name="connsiteX8" fmla="*/ 0 w 20105511"/>
              <a:gd name="connsiteY8" fmla="*/ 0 h 11309350"/>
              <a:gd name="connsiteX9" fmla="*/ 0 w 20105511"/>
              <a:gd name="connsiteY9" fmla="*/ 2757178 h 11309350"/>
              <a:gd name="connsiteX10" fmla="*/ 5780335 w 20105511"/>
              <a:gd name="connsiteY10" fmla="*/ 9379116 h 11309350"/>
              <a:gd name="connsiteX11" fmla="*/ 2212968 w 20105511"/>
              <a:gd name="connsiteY11" fmla="*/ 9379116 h 11309350"/>
              <a:gd name="connsiteX12" fmla="*/ 2212968 w 20105511"/>
              <a:gd name="connsiteY12" fmla="*/ 11309350 h 11309350"/>
              <a:gd name="connsiteX13" fmla="*/ 16328711 w 20105511"/>
              <a:gd name="connsiteY13" fmla="*/ 11309350 h 11309350"/>
              <a:gd name="connsiteX14" fmla="*/ 16328711 w 20105511"/>
              <a:gd name="connsiteY14" fmla="*/ 8696681 h 11309350"/>
              <a:gd name="connsiteX15" fmla="*/ 15067510 w 20105511"/>
              <a:gd name="connsiteY15" fmla="*/ 8696681 h 11309350"/>
              <a:gd name="connsiteX16" fmla="*/ 17227492 w 20105511"/>
              <a:gd name="connsiteY16" fmla="*/ 6221714 h 11309350"/>
              <a:gd name="connsiteX17" fmla="*/ 19387786 w 20105511"/>
              <a:gd name="connsiteY17" fmla="*/ 8696681 h 11309350"/>
              <a:gd name="connsiteX18" fmla="*/ 18126374 w 20105511"/>
              <a:gd name="connsiteY18" fmla="*/ 8696681 h 11309350"/>
              <a:gd name="connsiteX19" fmla="*/ 18126374 w 20105511"/>
              <a:gd name="connsiteY19" fmla="*/ 8712912 h 11309350"/>
              <a:gd name="connsiteX20" fmla="*/ 18134648 w 20105511"/>
              <a:gd name="connsiteY20" fmla="*/ 8703488 h 11309350"/>
              <a:gd name="connsiteX21" fmla="*/ 19212072 w 20105511"/>
              <a:gd name="connsiteY21" fmla="*/ 9937568 h 11309350"/>
              <a:gd name="connsiteX22" fmla="*/ 18583776 w 20105511"/>
              <a:gd name="connsiteY22" fmla="*/ 9937568 h 11309350"/>
              <a:gd name="connsiteX23" fmla="*/ 18583776 w 20105511"/>
              <a:gd name="connsiteY23" fmla="*/ 11309350 h 11309350"/>
              <a:gd name="connsiteX24" fmla="*/ 20105512 w 20105511"/>
              <a:gd name="connsiteY24" fmla="*/ 11309350 h 11309350"/>
              <a:gd name="connsiteX25" fmla="*/ 20105512 w 20105511"/>
              <a:gd name="connsiteY25" fmla="*/ 0 h 11309350"/>
              <a:gd name="connsiteX26" fmla="*/ 4159956 w 20105511"/>
              <a:gd name="connsiteY26" fmla="*/ 2043851 h 11309350"/>
              <a:gd name="connsiteX27" fmla="*/ 4086655 w 20105511"/>
              <a:gd name="connsiteY27" fmla="*/ 2043851 h 11309350"/>
              <a:gd name="connsiteX28" fmla="*/ 4086655 w 20105511"/>
              <a:gd name="connsiteY28" fmla="*/ 3813555 h 11309350"/>
              <a:gd name="connsiteX29" fmla="*/ 3407675 w 20105511"/>
              <a:gd name="connsiteY29" fmla="*/ 3813555 h 11309350"/>
              <a:gd name="connsiteX30" fmla="*/ 3407675 w 20105511"/>
              <a:gd name="connsiteY30" fmla="*/ 2043851 h 11309350"/>
              <a:gd name="connsiteX31" fmla="*/ 2932054 w 20105511"/>
              <a:gd name="connsiteY31" fmla="*/ 2043851 h 11309350"/>
              <a:gd name="connsiteX32" fmla="*/ 3747374 w 20105511"/>
              <a:gd name="connsiteY32" fmla="*/ 1143292 h 11309350"/>
              <a:gd name="connsiteX33" fmla="*/ 4562695 w 20105511"/>
              <a:gd name="connsiteY33" fmla="*/ 2043851 h 11309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20105511" h="11309350">
                <a:moveTo>
                  <a:pt x="18040298" y="0"/>
                </a:moveTo>
                <a:lnTo>
                  <a:pt x="18563146" y="599081"/>
                </a:lnTo>
                <a:lnTo>
                  <a:pt x="18173288" y="599081"/>
                </a:lnTo>
                <a:lnTo>
                  <a:pt x="18173288" y="1850335"/>
                </a:lnTo>
                <a:lnTo>
                  <a:pt x="17617454" y="1850335"/>
                </a:lnTo>
                <a:lnTo>
                  <a:pt x="17617454" y="599081"/>
                </a:lnTo>
                <a:lnTo>
                  <a:pt x="17227596" y="599081"/>
                </a:lnTo>
                <a:lnTo>
                  <a:pt x="17750444" y="0"/>
                </a:lnTo>
                <a:lnTo>
                  <a:pt x="0" y="0"/>
                </a:lnTo>
                <a:lnTo>
                  <a:pt x="0" y="2757178"/>
                </a:lnTo>
                <a:lnTo>
                  <a:pt x="5780335" y="9379116"/>
                </a:lnTo>
                <a:lnTo>
                  <a:pt x="2212968" y="9379116"/>
                </a:lnTo>
                <a:lnTo>
                  <a:pt x="2212968" y="11309350"/>
                </a:lnTo>
                <a:lnTo>
                  <a:pt x="16328711" y="11309350"/>
                </a:lnTo>
                <a:lnTo>
                  <a:pt x="16328711" y="8696681"/>
                </a:lnTo>
                <a:lnTo>
                  <a:pt x="15067510" y="8696681"/>
                </a:lnTo>
                <a:lnTo>
                  <a:pt x="17227492" y="6221714"/>
                </a:lnTo>
                <a:lnTo>
                  <a:pt x="19387786" y="8696681"/>
                </a:lnTo>
                <a:lnTo>
                  <a:pt x="18126374" y="8696681"/>
                </a:lnTo>
                <a:lnTo>
                  <a:pt x="18126374" y="8712912"/>
                </a:lnTo>
                <a:lnTo>
                  <a:pt x="18134648" y="8703488"/>
                </a:lnTo>
                <a:lnTo>
                  <a:pt x="19212072" y="9937568"/>
                </a:lnTo>
                <a:lnTo>
                  <a:pt x="18583776" y="9937568"/>
                </a:lnTo>
                <a:lnTo>
                  <a:pt x="18583776" y="11309350"/>
                </a:lnTo>
                <a:lnTo>
                  <a:pt x="20105512" y="11309350"/>
                </a:lnTo>
                <a:lnTo>
                  <a:pt x="20105512" y="0"/>
                </a:lnTo>
                <a:close/>
                <a:moveTo>
                  <a:pt x="4159956" y="2043851"/>
                </a:moveTo>
                <a:lnTo>
                  <a:pt x="4086655" y="2043851"/>
                </a:lnTo>
                <a:lnTo>
                  <a:pt x="4086655" y="3813555"/>
                </a:lnTo>
                <a:lnTo>
                  <a:pt x="3407675" y="3813555"/>
                </a:lnTo>
                <a:lnTo>
                  <a:pt x="3407675" y="2043851"/>
                </a:lnTo>
                <a:lnTo>
                  <a:pt x="2932054" y="2043851"/>
                </a:lnTo>
                <a:lnTo>
                  <a:pt x="3747374" y="1143292"/>
                </a:lnTo>
                <a:lnTo>
                  <a:pt x="4562695" y="2043851"/>
                </a:lnTo>
                <a:close/>
              </a:path>
            </a:pathLst>
          </a:custGeom>
          <a:noFill/>
          <a:ln w="10468" cap="flat">
            <a:noFill/>
            <a:prstDash val="solid"/>
            <a:miter/>
          </a:ln>
        </p:spPr>
        <p:txBody>
          <a:bodyPr rtlCol="0" anchor="ctr"/>
          <a:lstStyle/>
          <a:p>
            <a:endParaRPr lang="en-US" sz="1092"/>
          </a:p>
        </p:txBody>
      </p:sp>
      <p:sp>
        <p:nvSpPr>
          <p:cNvPr id="30" name="Freeform 29">
            <a:extLst>
              <a:ext uri="{FF2B5EF4-FFF2-40B4-BE49-F238E27FC236}">
                <a16:creationId xmlns:a16="http://schemas.microsoft.com/office/drawing/2014/main" id="{F21EAE22-5BEC-8E40-9967-3A04E13F5068}"/>
              </a:ext>
            </a:extLst>
          </p:cNvPr>
          <p:cNvSpPr/>
          <p:nvPr/>
        </p:nvSpPr>
        <p:spPr>
          <a:xfrm>
            <a:off x="9137593" y="3772852"/>
            <a:ext cx="2616384" cy="3079750"/>
          </a:xfrm>
          <a:custGeom>
            <a:avLst/>
            <a:gdLst>
              <a:gd name="connsiteX0" fmla="*/ 2521985 w 4314307"/>
              <a:gd name="connsiteY0" fmla="*/ 3715750 h 5078735"/>
              <a:gd name="connsiteX1" fmla="*/ 1990445 w 4314307"/>
              <a:gd name="connsiteY1" fmla="*/ 3715750 h 5078735"/>
              <a:gd name="connsiteX2" fmla="*/ 3059179 w 4314307"/>
              <a:gd name="connsiteY2" fmla="*/ 2491198 h 5078735"/>
              <a:gd name="connsiteX3" fmla="*/ 3059179 w 4314307"/>
              <a:gd name="connsiteY3" fmla="*/ 2474967 h 5078735"/>
              <a:gd name="connsiteX4" fmla="*/ 3254266 w 4314307"/>
              <a:gd name="connsiteY4" fmla="*/ 2474967 h 5078735"/>
              <a:gd name="connsiteX5" fmla="*/ 4320276 w 4314307"/>
              <a:gd name="connsiteY5" fmla="*/ 2474967 h 5078735"/>
              <a:gd name="connsiteX6" fmla="*/ 2159981 w 4314307"/>
              <a:gd name="connsiteY6" fmla="*/ 0 h 5078735"/>
              <a:gd name="connsiteX7" fmla="*/ 0 w 4314307"/>
              <a:gd name="connsiteY7" fmla="*/ 2474967 h 5078735"/>
              <a:gd name="connsiteX8" fmla="*/ 1065907 w 4314307"/>
              <a:gd name="connsiteY8" fmla="*/ 2474967 h 5078735"/>
              <a:gd name="connsiteX9" fmla="*/ 1260993 w 4314307"/>
              <a:gd name="connsiteY9" fmla="*/ 2474967 h 5078735"/>
              <a:gd name="connsiteX10" fmla="*/ 1260993 w 4314307"/>
              <a:gd name="connsiteY10" fmla="*/ 5087637 h 5078735"/>
              <a:gd name="connsiteX11" fmla="*/ 2619267 w 4314307"/>
              <a:gd name="connsiteY11" fmla="*/ 5087637 h 5078735"/>
              <a:gd name="connsiteX12" fmla="*/ 2619267 w 4314307"/>
              <a:gd name="connsiteY12" fmla="*/ 3715750 h 5078735"/>
              <a:gd name="connsiteX13" fmla="*/ 2521985 w 4314307"/>
              <a:gd name="connsiteY13" fmla="*/ 3715750 h 50787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314307" h="5078735">
                <a:moveTo>
                  <a:pt x="2521985" y="3715750"/>
                </a:moveTo>
                <a:lnTo>
                  <a:pt x="1990445" y="3715750"/>
                </a:lnTo>
                <a:lnTo>
                  <a:pt x="3059179" y="2491198"/>
                </a:lnTo>
                <a:lnTo>
                  <a:pt x="3059179" y="2474967"/>
                </a:lnTo>
                <a:lnTo>
                  <a:pt x="3254266" y="2474967"/>
                </a:lnTo>
                <a:lnTo>
                  <a:pt x="4320276" y="2474967"/>
                </a:lnTo>
                <a:lnTo>
                  <a:pt x="2159981" y="0"/>
                </a:lnTo>
                <a:lnTo>
                  <a:pt x="0" y="2474967"/>
                </a:lnTo>
                <a:lnTo>
                  <a:pt x="1065907" y="2474967"/>
                </a:lnTo>
                <a:lnTo>
                  <a:pt x="1260993" y="2474967"/>
                </a:lnTo>
                <a:lnTo>
                  <a:pt x="1260993" y="5087637"/>
                </a:lnTo>
                <a:lnTo>
                  <a:pt x="2619267" y="5087637"/>
                </a:lnTo>
                <a:lnTo>
                  <a:pt x="2619267" y="3715750"/>
                </a:lnTo>
                <a:lnTo>
                  <a:pt x="2521985" y="3715750"/>
                </a:lnTo>
                <a:close/>
              </a:path>
            </a:pathLst>
          </a:custGeom>
          <a:solidFill>
            <a:schemeClr val="bg2"/>
          </a:solidFill>
          <a:ln w="10468" cap="flat">
            <a:noFill/>
            <a:prstDash val="solid"/>
            <a:miter/>
          </a:ln>
        </p:spPr>
        <p:txBody>
          <a:bodyPr rtlCol="0" anchor="ctr"/>
          <a:lstStyle/>
          <a:p>
            <a:endParaRPr lang="en-US" sz="1092"/>
          </a:p>
        </p:txBody>
      </p:sp>
      <p:sp>
        <p:nvSpPr>
          <p:cNvPr id="31" name="Freeform 30">
            <a:extLst>
              <a:ext uri="{FF2B5EF4-FFF2-40B4-BE49-F238E27FC236}">
                <a16:creationId xmlns:a16="http://schemas.microsoft.com/office/drawing/2014/main" id="{0E9A12D2-8AA8-F946-B416-BCC135123F67}"/>
              </a:ext>
            </a:extLst>
          </p:cNvPr>
          <p:cNvSpPr/>
          <p:nvPr/>
        </p:nvSpPr>
        <p:spPr>
          <a:xfrm>
            <a:off x="10447563" y="0"/>
            <a:ext cx="806507" cy="1117600"/>
          </a:xfrm>
          <a:custGeom>
            <a:avLst/>
            <a:gdLst>
              <a:gd name="connsiteX0" fmla="*/ 329542 w 1329895"/>
              <a:gd name="connsiteY0" fmla="*/ 599081 h 1843005"/>
              <a:gd name="connsiteX1" fmla="*/ 389858 w 1329895"/>
              <a:gd name="connsiteY1" fmla="*/ 599081 h 1843005"/>
              <a:gd name="connsiteX2" fmla="*/ 389858 w 1329895"/>
              <a:gd name="connsiteY2" fmla="*/ 1850335 h 1843005"/>
              <a:gd name="connsiteX3" fmla="*/ 945691 w 1329895"/>
              <a:gd name="connsiteY3" fmla="*/ 1850335 h 1843005"/>
              <a:gd name="connsiteX4" fmla="*/ 945691 w 1329895"/>
              <a:gd name="connsiteY4" fmla="*/ 599081 h 1843005"/>
              <a:gd name="connsiteX5" fmla="*/ 1006008 w 1329895"/>
              <a:gd name="connsiteY5" fmla="*/ 599081 h 1843005"/>
              <a:gd name="connsiteX6" fmla="*/ 1335550 w 1329895"/>
              <a:gd name="connsiteY6" fmla="*/ 599081 h 1843005"/>
              <a:gd name="connsiteX7" fmla="*/ 812702 w 1329895"/>
              <a:gd name="connsiteY7" fmla="*/ 0 h 1843005"/>
              <a:gd name="connsiteX8" fmla="*/ 522847 w 1329895"/>
              <a:gd name="connsiteY8" fmla="*/ 0 h 1843005"/>
              <a:gd name="connsiteX9" fmla="*/ 0 w 1329895"/>
              <a:gd name="connsiteY9" fmla="*/ 599081 h 1843005"/>
              <a:gd name="connsiteX10" fmla="*/ 329542 w 1329895"/>
              <a:gd name="connsiteY10" fmla="*/ 599081 h 18430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29895" h="1843005">
                <a:moveTo>
                  <a:pt x="329542" y="599081"/>
                </a:moveTo>
                <a:lnTo>
                  <a:pt x="389858" y="599081"/>
                </a:lnTo>
                <a:lnTo>
                  <a:pt x="389858" y="1850335"/>
                </a:lnTo>
                <a:lnTo>
                  <a:pt x="945691" y="1850335"/>
                </a:lnTo>
                <a:lnTo>
                  <a:pt x="945691" y="599081"/>
                </a:lnTo>
                <a:lnTo>
                  <a:pt x="1006008" y="599081"/>
                </a:lnTo>
                <a:lnTo>
                  <a:pt x="1335550" y="599081"/>
                </a:lnTo>
                <a:lnTo>
                  <a:pt x="812702" y="0"/>
                </a:lnTo>
                <a:lnTo>
                  <a:pt x="522847" y="0"/>
                </a:lnTo>
                <a:lnTo>
                  <a:pt x="0" y="599081"/>
                </a:lnTo>
                <a:lnTo>
                  <a:pt x="329542" y="599081"/>
                </a:lnTo>
                <a:close/>
              </a:path>
            </a:pathLst>
          </a:custGeom>
          <a:solidFill>
            <a:schemeClr val="bg2"/>
          </a:solidFill>
          <a:ln w="10468" cap="flat">
            <a:noFill/>
            <a:prstDash val="solid"/>
            <a:miter/>
          </a:ln>
        </p:spPr>
        <p:txBody>
          <a:bodyPr rtlCol="0" anchor="ctr"/>
          <a:lstStyle/>
          <a:p>
            <a:endParaRPr lang="en-US" sz="1092"/>
          </a:p>
        </p:txBody>
      </p:sp>
      <p:sp>
        <p:nvSpPr>
          <p:cNvPr id="32" name="Freeform 31">
            <a:extLst>
              <a:ext uri="{FF2B5EF4-FFF2-40B4-BE49-F238E27FC236}">
                <a16:creationId xmlns:a16="http://schemas.microsoft.com/office/drawing/2014/main" id="{F3A8355C-EFE2-5143-8053-D6C8EEEE50F2}"/>
              </a:ext>
            </a:extLst>
          </p:cNvPr>
          <p:cNvSpPr/>
          <p:nvPr/>
        </p:nvSpPr>
        <p:spPr>
          <a:xfrm>
            <a:off x="10344685" y="5277803"/>
            <a:ext cx="1301841" cy="1574800"/>
          </a:xfrm>
          <a:custGeom>
            <a:avLst/>
            <a:gdLst>
              <a:gd name="connsiteX0" fmla="*/ 1622578 w 2146682"/>
              <a:gd name="connsiteY0" fmla="*/ 1233975 h 2596961"/>
              <a:gd name="connsiteX1" fmla="*/ 2154013 w 2146682"/>
              <a:gd name="connsiteY1" fmla="*/ 1233975 h 2596961"/>
              <a:gd name="connsiteX2" fmla="*/ 1077006 w 2146682"/>
              <a:gd name="connsiteY2" fmla="*/ 0 h 2596961"/>
              <a:gd name="connsiteX3" fmla="*/ 1068734 w 2146682"/>
              <a:gd name="connsiteY3" fmla="*/ 9424 h 2596961"/>
              <a:gd name="connsiteX4" fmla="*/ 0 w 2146682"/>
              <a:gd name="connsiteY4" fmla="*/ 1233975 h 2596961"/>
              <a:gd name="connsiteX5" fmla="*/ 531540 w 2146682"/>
              <a:gd name="connsiteY5" fmla="*/ 1233975 h 2596961"/>
              <a:gd name="connsiteX6" fmla="*/ 628821 w 2146682"/>
              <a:gd name="connsiteY6" fmla="*/ 1233975 h 2596961"/>
              <a:gd name="connsiteX7" fmla="*/ 628821 w 2146682"/>
              <a:gd name="connsiteY7" fmla="*/ 2605863 h 2596961"/>
              <a:gd name="connsiteX8" fmla="*/ 1525297 w 2146682"/>
              <a:gd name="connsiteY8" fmla="*/ 2605863 h 2596961"/>
              <a:gd name="connsiteX9" fmla="*/ 1525297 w 2146682"/>
              <a:gd name="connsiteY9" fmla="*/ 1233975 h 2596961"/>
              <a:gd name="connsiteX10" fmla="*/ 1622578 w 2146682"/>
              <a:gd name="connsiteY10" fmla="*/ 1233975 h 25969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146682" h="2596961">
                <a:moveTo>
                  <a:pt x="1622578" y="1233975"/>
                </a:moveTo>
                <a:lnTo>
                  <a:pt x="2154013" y="1233975"/>
                </a:lnTo>
                <a:lnTo>
                  <a:pt x="1077006" y="0"/>
                </a:lnTo>
                <a:lnTo>
                  <a:pt x="1068734" y="9424"/>
                </a:lnTo>
                <a:lnTo>
                  <a:pt x="0" y="1233975"/>
                </a:lnTo>
                <a:lnTo>
                  <a:pt x="531540" y="1233975"/>
                </a:lnTo>
                <a:lnTo>
                  <a:pt x="628821" y="1233975"/>
                </a:lnTo>
                <a:lnTo>
                  <a:pt x="628821" y="2605863"/>
                </a:lnTo>
                <a:lnTo>
                  <a:pt x="1525297" y="2605863"/>
                </a:lnTo>
                <a:lnTo>
                  <a:pt x="1525297" y="1233975"/>
                </a:lnTo>
                <a:lnTo>
                  <a:pt x="1622578" y="1233975"/>
                </a:lnTo>
                <a:close/>
              </a:path>
            </a:pathLst>
          </a:custGeom>
          <a:solidFill>
            <a:srgbClr val="12110C"/>
          </a:solidFill>
          <a:ln w="10468" cap="flat">
            <a:noFill/>
            <a:prstDash val="solid"/>
            <a:miter/>
          </a:ln>
        </p:spPr>
        <p:txBody>
          <a:bodyPr rtlCol="0" anchor="ctr"/>
          <a:lstStyle/>
          <a:p>
            <a:endParaRPr lang="en-US" sz="1092"/>
          </a:p>
        </p:txBody>
      </p:sp>
      <p:sp>
        <p:nvSpPr>
          <p:cNvPr id="33" name="Freeform 32">
            <a:extLst>
              <a:ext uri="{FF2B5EF4-FFF2-40B4-BE49-F238E27FC236}">
                <a16:creationId xmlns:a16="http://schemas.microsoft.com/office/drawing/2014/main" id="{FA439275-451E-A445-A4F8-E39227462CF3}"/>
              </a:ext>
            </a:extLst>
          </p:cNvPr>
          <p:cNvSpPr/>
          <p:nvPr/>
        </p:nvSpPr>
        <p:spPr>
          <a:xfrm>
            <a:off x="0" y="1671955"/>
            <a:ext cx="3499096" cy="5181600"/>
          </a:xfrm>
          <a:custGeom>
            <a:avLst/>
            <a:gdLst>
              <a:gd name="connsiteX0" fmla="*/ 2764613 w 5769862"/>
              <a:gd name="connsiteY0" fmla="*/ 6621939 h 8544842"/>
              <a:gd name="connsiteX1" fmla="*/ 5779916 w 5769862"/>
              <a:gd name="connsiteY1" fmla="*/ 6621939 h 8544842"/>
              <a:gd name="connsiteX2" fmla="*/ 0 w 5769862"/>
              <a:gd name="connsiteY2" fmla="*/ 0 h 8544842"/>
              <a:gd name="connsiteX3" fmla="*/ 0 w 5769862"/>
              <a:gd name="connsiteY3" fmla="*/ 8552172 h 8544842"/>
              <a:gd name="connsiteX4" fmla="*/ 2212968 w 5769862"/>
              <a:gd name="connsiteY4" fmla="*/ 8552172 h 8544842"/>
              <a:gd name="connsiteX5" fmla="*/ 2212968 w 5769862"/>
              <a:gd name="connsiteY5" fmla="*/ 6621939 h 8544842"/>
              <a:gd name="connsiteX6" fmla="*/ 2764613 w 5769862"/>
              <a:gd name="connsiteY6" fmla="*/ 6621939 h 8544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69862" h="8544842">
                <a:moveTo>
                  <a:pt x="2764613" y="6621939"/>
                </a:moveTo>
                <a:lnTo>
                  <a:pt x="5779916" y="6621939"/>
                </a:lnTo>
                <a:lnTo>
                  <a:pt x="0" y="0"/>
                </a:lnTo>
                <a:lnTo>
                  <a:pt x="0" y="8552172"/>
                </a:lnTo>
                <a:lnTo>
                  <a:pt x="2212968" y="8552172"/>
                </a:lnTo>
                <a:lnTo>
                  <a:pt x="2212968" y="6621939"/>
                </a:lnTo>
                <a:lnTo>
                  <a:pt x="2764613" y="6621939"/>
                </a:lnTo>
                <a:close/>
              </a:path>
            </a:pathLst>
          </a:custGeom>
          <a:solidFill>
            <a:schemeClr val="bg2"/>
          </a:solidFill>
          <a:ln w="10468" cap="flat">
            <a:noFill/>
            <a:prstDash val="solid"/>
            <a:miter/>
          </a:ln>
        </p:spPr>
        <p:txBody>
          <a:bodyPr rtlCol="0" anchor="ctr"/>
          <a:lstStyle/>
          <a:p>
            <a:endParaRPr lang="en-US" sz="1092"/>
          </a:p>
        </p:txBody>
      </p:sp>
      <p:sp>
        <p:nvSpPr>
          <p:cNvPr id="34" name="Freeform 33">
            <a:extLst>
              <a:ext uri="{FF2B5EF4-FFF2-40B4-BE49-F238E27FC236}">
                <a16:creationId xmlns:a16="http://schemas.microsoft.com/office/drawing/2014/main" id="{1FE3F521-71BA-6E4A-AA03-A383E4DBDDA9}"/>
              </a:ext>
            </a:extLst>
          </p:cNvPr>
          <p:cNvSpPr/>
          <p:nvPr/>
        </p:nvSpPr>
        <p:spPr>
          <a:xfrm>
            <a:off x="1777935" y="693102"/>
            <a:ext cx="984319" cy="1612900"/>
          </a:xfrm>
          <a:custGeom>
            <a:avLst/>
            <a:gdLst>
              <a:gd name="connsiteX0" fmla="*/ 0 w 1623101"/>
              <a:gd name="connsiteY0" fmla="*/ 900873 h 2659791"/>
              <a:gd name="connsiteX1" fmla="*/ 402320 w 1623101"/>
              <a:gd name="connsiteY1" fmla="*/ 900873 h 2659791"/>
              <a:gd name="connsiteX2" fmla="*/ 475935 w 1623101"/>
              <a:gd name="connsiteY2" fmla="*/ 900873 h 2659791"/>
              <a:gd name="connsiteX3" fmla="*/ 475935 w 1623101"/>
              <a:gd name="connsiteY3" fmla="*/ 2670263 h 2659791"/>
              <a:gd name="connsiteX4" fmla="*/ 1154706 w 1623101"/>
              <a:gd name="connsiteY4" fmla="*/ 2670263 h 2659791"/>
              <a:gd name="connsiteX5" fmla="*/ 1154706 w 1623101"/>
              <a:gd name="connsiteY5" fmla="*/ 900873 h 2659791"/>
              <a:gd name="connsiteX6" fmla="*/ 1228216 w 1623101"/>
              <a:gd name="connsiteY6" fmla="*/ 900873 h 2659791"/>
              <a:gd name="connsiteX7" fmla="*/ 1630641 w 1623101"/>
              <a:gd name="connsiteY7" fmla="*/ 900873 h 2659791"/>
              <a:gd name="connsiteX8" fmla="*/ 815320 w 1623101"/>
              <a:gd name="connsiteY8" fmla="*/ 0 h 2659791"/>
              <a:gd name="connsiteX9" fmla="*/ 0 w 1623101"/>
              <a:gd name="connsiteY9" fmla="*/ 900873 h 26597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23101" h="2659791">
                <a:moveTo>
                  <a:pt x="0" y="900873"/>
                </a:moveTo>
                <a:lnTo>
                  <a:pt x="402320" y="900873"/>
                </a:lnTo>
                <a:lnTo>
                  <a:pt x="475935" y="900873"/>
                </a:lnTo>
                <a:lnTo>
                  <a:pt x="475935" y="2670263"/>
                </a:lnTo>
                <a:lnTo>
                  <a:pt x="1154706" y="2670263"/>
                </a:lnTo>
                <a:lnTo>
                  <a:pt x="1154706" y="900873"/>
                </a:lnTo>
                <a:lnTo>
                  <a:pt x="1228216" y="900873"/>
                </a:lnTo>
                <a:lnTo>
                  <a:pt x="1630641" y="900873"/>
                </a:lnTo>
                <a:lnTo>
                  <a:pt x="815320" y="0"/>
                </a:lnTo>
                <a:lnTo>
                  <a:pt x="0" y="900873"/>
                </a:lnTo>
                <a:close/>
              </a:path>
            </a:pathLst>
          </a:custGeom>
          <a:solidFill>
            <a:srgbClr val="12110C"/>
          </a:solidFill>
          <a:ln w="10468" cap="flat">
            <a:noFill/>
            <a:prstDash val="solid"/>
            <a:miter/>
          </a:ln>
        </p:spPr>
        <p:txBody>
          <a:bodyPr rtlCol="0" anchor="ctr"/>
          <a:lstStyle/>
          <a:p>
            <a:endParaRPr lang="en-US" sz="1092"/>
          </a:p>
        </p:txBody>
      </p:sp>
      <p:pic>
        <p:nvPicPr>
          <p:cNvPr id="18" name="Graphic 17">
            <a:extLst>
              <a:ext uri="{FF2B5EF4-FFF2-40B4-BE49-F238E27FC236}">
                <a16:creationId xmlns:a16="http://schemas.microsoft.com/office/drawing/2014/main" id="{601146A2-B604-8B48-842B-0D3F2A5A7307}"/>
              </a:ext>
            </a:extLst>
          </p:cNvPr>
          <p:cNvPicPr>
            <a:picLocks noChangeAspect="1"/>
          </p:cNvPicPr>
          <p:nvPr userDrawn="1"/>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380999" y="6225176"/>
            <a:ext cx="402328" cy="251437"/>
          </a:xfrm>
          <a:prstGeom prst="rect">
            <a:avLst/>
          </a:prstGeom>
        </p:spPr>
      </p:pic>
    </p:spTree>
    <p:extLst>
      <p:ext uri="{BB962C8B-B14F-4D97-AF65-F5344CB8AC3E}">
        <p14:creationId xmlns:p14="http://schemas.microsoft.com/office/powerpoint/2010/main" val="32328440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tatement Slide-2-PURPLE">
    <p:bg>
      <p:bgPr>
        <a:solidFill>
          <a:schemeClr val="accent1"/>
        </a:solidFill>
        <a:effectLst/>
      </p:bgPr>
    </p:bg>
    <p:spTree>
      <p:nvGrpSpPr>
        <p:cNvPr id="1" name=""/>
        <p:cNvGrpSpPr/>
        <p:nvPr/>
      </p:nvGrpSpPr>
      <p:grpSpPr>
        <a:xfrm>
          <a:off x="0" y="0"/>
          <a:ext cx="0" cy="0"/>
          <a:chOff x="0" y="0"/>
          <a:chExt cx="0" cy="0"/>
        </a:xfrm>
      </p:grpSpPr>
      <p:pic>
        <p:nvPicPr>
          <p:cNvPr id="11" name="Graphic 10">
            <a:extLst>
              <a:ext uri="{FF2B5EF4-FFF2-40B4-BE49-F238E27FC236}">
                <a16:creationId xmlns:a16="http://schemas.microsoft.com/office/drawing/2014/main" id="{5BB5ABA8-D81B-4246-B042-F66DC8E9E83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0" y="0"/>
            <a:ext cx="12192856" cy="6858000"/>
          </a:xfrm>
          <a:prstGeom prst="rect">
            <a:avLst/>
          </a:prstGeom>
        </p:spPr>
      </p:pic>
      <p:sp>
        <p:nvSpPr>
          <p:cNvPr id="7" name="Title 6">
            <a:extLst>
              <a:ext uri="{FF2B5EF4-FFF2-40B4-BE49-F238E27FC236}">
                <a16:creationId xmlns:a16="http://schemas.microsoft.com/office/drawing/2014/main" id="{C1CBF22C-B04F-5943-BA77-33E7CB541057}"/>
              </a:ext>
            </a:extLst>
          </p:cNvPr>
          <p:cNvSpPr>
            <a:spLocks noGrp="1"/>
          </p:cNvSpPr>
          <p:nvPr>
            <p:ph type="title"/>
          </p:nvPr>
        </p:nvSpPr>
        <p:spPr>
          <a:xfrm>
            <a:off x="3164890" y="2210076"/>
            <a:ext cx="5862221" cy="988091"/>
          </a:xfrm>
          <a:prstGeom prst="rect">
            <a:avLst/>
          </a:prstGeom>
        </p:spPr>
        <p:txBody>
          <a:bodyPr wrap="square" anchor="t" anchorCtr="0">
            <a:spAutoFit/>
          </a:bodyPr>
          <a:lstStyle>
            <a:lvl1pPr algn="ctr">
              <a:defRPr sz="3638" cap="all" baseline="0">
                <a:solidFill>
                  <a:schemeClr val="bg1"/>
                </a:solidFill>
              </a:defRPr>
            </a:lvl1pPr>
          </a:lstStyle>
          <a:p>
            <a:r>
              <a:rPr lang="en-US" dirty="0"/>
              <a:t>Click to edit Master title style</a:t>
            </a:r>
          </a:p>
        </p:txBody>
      </p:sp>
      <p:sp>
        <p:nvSpPr>
          <p:cNvPr id="24" name="Text Placeholder 23">
            <a:extLst>
              <a:ext uri="{FF2B5EF4-FFF2-40B4-BE49-F238E27FC236}">
                <a16:creationId xmlns:a16="http://schemas.microsoft.com/office/drawing/2014/main" id="{3BB56597-2F0F-DB40-8626-0EC191398E54}"/>
              </a:ext>
            </a:extLst>
          </p:cNvPr>
          <p:cNvSpPr>
            <a:spLocks noGrp="1"/>
          </p:cNvSpPr>
          <p:nvPr>
            <p:ph type="body" sz="quarter" idx="10"/>
          </p:nvPr>
        </p:nvSpPr>
        <p:spPr>
          <a:xfrm>
            <a:off x="3177969" y="3712022"/>
            <a:ext cx="5911156" cy="2566814"/>
          </a:xfrm>
          <a:prstGeom prst="rect">
            <a:avLst/>
          </a:prstGeom>
        </p:spPr>
        <p:txBody>
          <a:bodyPr/>
          <a:lstStyle>
            <a:lvl1pPr marL="0" indent="0" algn="ctr">
              <a:buNone/>
              <a:defRPr>
                <a:solidFill>
                  <a:schemeClr val="bg1"/>
                </a:solidFill>
              </a:defRPr>
            </a:lvl1pPr>
            <a:lvl2pPr algn="ctr">
              <a:defRPr/>
            </a:lvl2pPr>
            <a:lvl3pPr algn="ctr">
              <a:defRPr/>
            </a:lvl3pPr>
            <a:lvl4pPr algn="ctr">
              <a:defRPr/>
            </a:lvl4pPr>
            <a:lvl5pPr algn="ctr">
              <a:defRPr/>
            </a:lvl5pPr>
          </a:lstStyle>
          <a:p>
            <a:pPr lvl="0"/>
            <a:r>
              <a:rPr lang="en-US" dirty="0"/>
              <a:t>Click to edit Master text styles</a:t>
            </a:r>
          </a:p>
        </p:txBody>
      </p:sp>
      <p:pic>
        <p:nvPicPr>
          <p:cNvPr id="9" name="Graphic 8">
            <a:extLst>
              <a:ext uri="{FF2B5EF4-FFF2-40B4-BE49-F238E27FC236}">
                <a16:creationId xmlns:a16="http://schemas.microsoft.com/office/drawing/2014/main" id="{F7A8BEEC-C09A-5F48-9F3E-AFF3BCEE53AC}"/>
              </a:ext>
            </a:extLst>
          </p:cNvPr>
          <p:cNvPicPr>
            <a:picLocks noChangeAspect="1"/>
          </p:cNvPicPr>
          <p:nvPr userDrawn="1"/>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80999" y="6225177"/>
            <a:ext cx="402328" cy="251437"/>
          </a:xfrm>
          <a:prstGeom prst="rect">
            <a:avLst/>
          </a:prstGeom>
        </p:spPr>
      </p:pic>
    </p:spTree>
    <p:extLst>
      <p:ext uri="{BB962C8B-B14F-4D97-AF65-F5344CB8AC3E}">
        <p14:creationId xmlns:p14="http://schemas.microsoft.com/office/powerpoint/2010/main" val="1266837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SALMON">
    <p:bg>
      <p:bgPr>
        <a:solidFill>
          <a:schemeClr val="tx2"/>
        </a:solidFill>
        <a:effectLst/>
      </p:bgPr>
    </p:bg>
    <p:spTree>
      <p:nvGrpSpPr>
        <p:cNvPr id="1" name=""/>
        <p:cNvGrpSpPr/>
        <p:nvPr/>
      </p:nvGrpSpPr>
      <p:grpSpPr>
        <a:xfrm>
          <a:off x="0" y="0"/>
          <a:ext cx="0" cy="0"/>
          <a:chOff x="0" y="0"/>
          <a:chExt cx="0" cy="0"/>
        </a:xfrm>
      </p:grpSpPr>
      <p:sp>
        <p:nvSpPr>
          <p:cNvPr id="25" name="Title 24">
            <a:extLst>
              <a:ext uri="{FF2B5EF4-FFF2-40B4-BE49-F238E27FC236}">
                <a16:creationId xmlns:a16="http://schemas.microsoft.com/office/drawing/2014/main" id="{D7DB6A08-6CAF-6746-B9C1-935B2909E206}"/>
              </a:ext>
            </a:extLst>
          </p:cNvPr>
          <p:cNvSpPr>
            <a:spLocks noGrp="1"/>
          </p:cNvSpPr>
          <p:nvPr userDrawn="1">
            <p:ph type="title"/>
          </p:nvPr>
        </p:nvSpPr>
        <p:spPr>
          <a:xfrm>
            <a:off x="2630176" y="2504846"/>
            <a:ext cx="6931649" cy="1325584"/>
          </a:xfrm>
        </p:spPr>
        <p:txBody>
          <a:bodyPr anchor="ctr" anchorCtr="0"/>
          <a:lstStyle>
            <a:lvl1pPr>
              <a:defRPr>
                <a:solidFill>
                  <a:schemeClr val="bg1"/>
                </a:solidFill>
              </a:defRPr>
            </a:lvl1pPr>
          </a:lstStyle>
          <a:p>
            <a:r>
              <a:rPr lang="en-US" dirty="0"/>
              <a:t>Click to edit Master title style</a:t>
            </a:r>
          </a:p>
        </p:txBody>
      </p:sp>
      <p:grpSp>
        <p:nvGrpSpPr>
          <p:cNvPr id="9" name="Group 8">
            <a:extLst>
              <a:ext uri="{FF2B5EF4-FFF2-40B4-BE49-F238E27FC236}">
                <a16:creationId xmlns:a16="http://schemas.microsoft.com/office/drawing/2014/main" id="{6CAFE91E-87AB-B04F-870C-3A03AECF9B0C}"/>
              </a:ext>
            </a:extLst>
          </p:cNvPr>
          <p:cNvGrpSpPr/>
          <p:nvPr userDrawn="1"/>
        </p:nvGrpSpPr>
        <p:grpSpPr>
          <a:xfrm>
            <a:off x="4571038" y="-1"/>
            <a:ext cx="3049925" cy="6858001"/>
            <a:chOff x="7537450" y="-1"/>
            <a:chExt cx="5029200" cy="11309351"/>
          </a:xfrm>
        </p:grpSpPr>
        <p:pic>
          <p:nvPicPr>
            <p:cNvPr id="10" name="Graphic 9">
              <a:extLst>
                <a:ext uri="{FF2B5EF4-FFF2-40B4-BE49-F238E27FC236}">
                  <a16:creationId xmlns:a16="http://schemas.microsoft.com/office/drawing/2014/main" id="{20352EC3-355F-4044-8482-B839333781A8}"/>
                </a:ext>
              </a:extLst>
            </p:cNvPr>
            <p:cNvPicPr>
              <a:picLocks noChangeAspect="1"/>
            </p:cNvPicPr>
            <p:nvPr userDrawn="1"/>
          </p:nvPicPr>
          <p:blipFill rotWithShape="1">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b="38372"/>
            <a:stretch/>
          </p:blipFill>
          <p:spPr>
            <a:xfrm>
              <a:off x="7537450" y="6716384"/>
              <a:ext cx="5029200" cy="4592966"/>
            </a:xfrm>
            <a:prstGeom prst="rect">
              <a:avLst/>
            </a:prstGeom>
          </p:spPr>
        </p:pic>
        <p:pic>
          <p:nvPicPr>
            <p:cNvPr id="11" name="Graphic 10">
              <a:extLst>
                <a:ext uri="{FF2B5EF4-FFF2-40B4-BE49-F238E27FC236}">
                  <a16:creationId xmlns:a16="http://schemas.microsoft.com/office/drawing/2014/main" id="{15F39071-65E5-9747-8D5B-013D0037C1E0}"/>
                </a:ext>
              </a:extLst>
            </p:cNvPr>
            <p:cNvPicPr>
              <a:picLocks noChangeAspect="1"/>
            </p:cNvPicPr>
            <p:nvPr userDrawn="1"/>
          </p:nvPicPr>
          <p:blipFill rotWithShape="1">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t="53163"/>
            <a:stretch/>
          </p:blipFill>
          <p:spPr>
            <a:xfrm>
              <a:off x="7537450" y="-1"/>
              <a:ext cx="5029200" cy="3490609"/>
            </a:xfrm>
            <a:prstGeom prst="rect">
              <a:avLst/>
            </a:prstGeom>
          </p:spPr>
        </p:pic>
      </p:grpSp>
      <p:sp>
        <p:nvSpPr>
          <p:cNvPr id="6" name="object 7">
            <a:extLst>
              <a:ext uri="{FF2B5EF4-FFF2-40B4-BE49-F238E27FC236}">
                <a16:creationId xmlns:a16="http://schemas.microsoft.com/office/drawing/2014/main" id="{9652719F-28B5-8049-8CF4-FDE70E4F70B4}"/>
              </a:ext>
            </a:extLst>
          </p:cNvPr>
          <p:cNvSpPr/>
          <p:nvPr userDrawn="1"/>
        </p:nvSpPr>
        <p:spPr>
          <a:xfrm>
            <a:off x="10414000" y="6001567"/>
            <a:ext cx="1397000" cy="468644"/>
          </a:xfrm>
          <a:prstGeom prst="rect">
            <a:avLst/>
          </a:prstGeom>
          <a:blipFill>
            <a:blip r:embed="rId4" cstate="print"/>
            <a:stretch>
              <a:fillRect/>
            </a:stretch>
          </a:blipFill>
        </p:spPr>
        <p:txBody>
          <a:bodyPr wrap="square" lIns="0" tIns="0" rIns="0" bIns="0" rtlCol="0"/>
          <a:lstStyle/>
          <a:p>
            <a:endParaRPr sz="1092"/>
          </a:p>
        </p:txBody>
      </p:sp>
      <p:pic>
        <p:nvPicPr>
          <p:cNvPr id="7" name="Graphic 6">
            <a:extLst>
              <a:ext uri="{FF2B5EF4-FFF2-40B4-BE49-F238E27FC236}">
                <a16:creationId xmlns:a16="http://schemas.microsoft.com/office/drawing/2014/main" id="{CFDCD428-0980-AC46-B88E-E0EB8131B540}"/>
              </a:ext>
            </a:extLst>
          </p:cNvPr>
          <p:cNvPicPr>
            <a:picLocks noChangeAspect="1"/>
          </p:cNvPicPr>
          <p:nvPr userDrawn="1"/>
        </p:nvPicPr>
        <p:blipFill>
          <a:blip r:embed="rId5" cstate="hq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80998" y="5987121"/>
            <a:ext cx="783244" cy="489493"/>
          </a:xfrm>
          <a:prstGeom prst="rect">
            <a:avLst/>
          </a:prstGeom>
        </p:spPr>
      </p:pic>
    </p:spTree>
    <p:extLst>
      <p:ext uri="{BB962C8B-B14F-4D97-AF65-F5344CB8AC3E}">
        <p14:creationId xmlns:p14="http://schemas.microsoft.com/office/powerpoint/2010/main" val="9562788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tatement Slide-2-SALMON">
    <p:bg>
      <p:bgPr>
        <a:solidFill>
          <a:schemeClr val="tx2"/>
        </a:solidFill>
        <a:effectLst/>
      </p:bgPr>
    </p:bg>
    <p:spTree>
      <p:nvGrpSpPr>
        <p:cNvPr id="1" name=""/>
        <p:cNvGrpSpPr/>
        <p:nvPr/>
      </p:nvGrpSpPr>
      <p:grpSpPr>
        <a:xfrm>
          <a:off x="0" y="0"/>
          <a:ext cx="0" cy="0"/>
          <a:chOff x="0" y="0"/>
          <a:chExt cx="0" cy="0"/>
        </a:xfrm>
      </p:grpSpPr>
      <p:pic>
        <p:nvPicPr>
          <p:cNvPr id="11" name="Graphic 10">
            <a:extLst>
              <a:ext uri="{FF2B5EF4-FFF2-40B4-BE49-F238E27FC236}">
                <a16:creationId xmlns:a16="http://schemas.microsoft.com/office/drawing/2014/main" id="{5BB5ABA8-D81B-4246-B042-F66DC8E9E83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0" y="0"/>
            <a:ext cx="12192856" cy="6858000"/>
          </a:xfrm>
          <a:prstGeom prst="rect">
            <a:avLst/>
          </a:prstGeom>
        </p:spPr>
      </p:pic>
      <p:sp>
        <p:nvSpPr>
          <p:cNvPr id="7" name="Title 6">
            <a:extLst>
              <a:ext uri="{FF2B5EF4-FFF2-40B4-BE49-F238E27FC236}">
                <a16:creationId xmlns:a16="http://schemas.microsoft.com/office/drawing/2014/main" id="{C1CBF22C-B04F-5943-BA77-33E7CB541057}"/>
              </a:ext>
            </a:extLst>
          </p:cNvPr>
          <p:cNvSpPr>
            <a:spLocks noGrp="1"/>
          </p:cNvSpPr>
          <p:nvPr>
            <p:ph type="title"/>
          </p:nvPr>
        </p:nvSpPr>
        <p:spPr>
          <a:xfrm>
            <a:off x="3164890" y="2210076"/>
            <a:ext cx="5862221" cy="988091"/>
          </a:xfrm>
          <a:prstGeom prst="rect">
            <a:avLst/>
          </a:prstGeom>
        </p:spPr>
        <p:txBody>
          <a:bodyPr wrap="square" anchor="t" anchorCtr="0">
            <a:spAutoFit/>
          </a:bodyPr>
          <a:lstStyle>
            <a:lvl1pPr algn="ctr">
              <a:defRPr sz="3638" cap="all" baseline="0">
                <a:solidFill>
                  <a:schemeClr val="tx1"/>
                </a:solidFill>
              </a:defRPr>
            </a:lvl1pPr>
          </a:lstStyle>
          <a:p>
            <a:r>
              <a:rPr lang="en-US" dirty="0"/>
              <a:t>Click to edit Master title style</a:t>
            </a:r>
          </a:p>
        </p:txBody>
      </p:sp>
      <p:sp>
        <p:nvSpPr>
          <p:cNvPr id="24" name="Text Placeholder 23">
            <a:extLst>
              <a:ext uri="{FF2B5EF4-FFF2-40B4-BE49-F238E27FC236}">
                <a16:creationId xmlns:a16="http://schemas.microsoft.com/office/drawing/2014/main" id="{3BB56597-2F0F-DB40-8626-0EC191398E54}"/>
              </a:ext>
            </a:extLst>
          </p:cNvPr>
          <p:cNvSpPr>
            <a:spLocks noGrp="1"/>
          </p:cNvSpPr>
          <p:nvPr>
            <p:ph type="body" sz="quarter" idx="10"/>
          </p:nvPr>
        </p:nvSpPr>
        <p:spPr>
          <a:xfrm>
            <a:off x="3177969" y="3712022"/>
            <a:ext cx="5911156" cy="2566814"/>
          </a:xfrm>
          <a:prstGeom prst="rect">
            <a:avLst/>
          </a:prstGeom>
        </p:spPr>
        <p:txBody>
          <a:bodyPr/>
          <a:lstStyle>
            <a:lvl1pPr marL="0" indent="0" algn="ctr">
              <a:buNone/>
              <a:defRPr/>
            </a:lvl1pPr>
            <a:lvl2pPr algn="ctr">
              <a:defRPr/>
            </a:lvl2pPr>
            <a:lvl3pPr algn="ctr">
              <a:defRPr/>
            </a:lvl3pPr>
            <a:lvl4pPr algn="ctr">
              <a:defRPr/>
            </a:lvl4pPr>
            <a:lvl5pPr algn="ctr">
              <a:defRPr/>
            </a:lvl5pPr>
          </a:lstStyle>
          <a:p>
            <a:pPr lvl="0"/>
            <a:r>
              <a:rPr lang="en-US" dirty="0"/>
              <a:t>Click to edit Master text styles</a:t>
            </a:r>
          </a:p>
        </p:txBody>
      </p:sp>
      <p:pic>
        <p:nvPicPr>
          <p:cNvPr id="9" name="Graphic 8">
            <a:extLst>
              <a:ext uri="{FF2B5EF4-FFF2-40B4-BE49-F238E27FC236}">
                <a16:creationId xmlns:a16="http://schemas.microsoft.com/office/drawing/2014/main" id="{12201EE3-CFD1-C042-8CEC-DB893FAF414F}"/>
              </a:ext>
            </a:extLst>
          </p:cNvPr>
          <p:cNvPicPr>
            <a:picLocks noChangeAspect="1"/>
          </p:cNvPicPr>
          <p:nvPr userDrawn="1"/>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80999" y="6225177"/>
            <a:ext cx="402328" cy="251437"/>
          </a:xfrm>
          <a:prstGeom prst="rect">
            <a:avLst/>
          </a:prstGeom>
        </p:spPr>
      </p:pic>
    </p:spTree>
    <p:extLst>
      <p:ext uri="{BB962C8B-B14F-4D97-AF65-F5344CB8AC3E}">
        <p14:creationId xmlns:p14="http://schemas.microsoft.com/office/powerpoint/2010/main" val="15619857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tatement Slide-2-RED">
    <p:bg>
      <p:bgPr>
        <a:solidFill>
          <a:schemeClr val="bg2"/>
        </a:solidFill>
        <a:effectLst/>
      </p:bgPr>
    </p:bg>
    <p:spTree>
      <p:nvGrpSpPr>
        <p:cNvPr id="1" name=""/>
        <p:cNvGrpSpPr/>
        <p:nvPr/>
      </p:nvGrpSpPr>
      <p:grpSpPr>
        <a:xfrm>
          <a:off x="0" y="0"/>
          <a:ext cx="0" cy="0"/>
          <a:chOff x="0" y="0"/>
          <a:chExt cx="0" cy="0"/>
        </a:xfrm>
      </p:grpSpPr>
      <p:pic>
        <p:nvPicPr>
          <p:cNvPr id="11" name="Graphic 10">
            <a:extLst>
              <a:ext uri="{FF2B5EF4-FFF2-40B4-BE49-F238E27FC236}">
                <a16:creationId xmlns:a16="http://schemas.microsoft.com/office/drawing/2014/main" id="{5BB5ABA8-D81B-4246-B042-F66DC8E9E83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0" y="0"/>
            <a:ext cx="12192856" cy="6858000"/>
          </a:xfrm>
          <a:prstGeom prst="rect">
            <a:avLst/>
          </a:prstGeom>
        </p:spPr>
      </p:pic>
      <p:sp>
        <p:nvSpPr>
          <p:cNvPr id="7" name="Title 6">
            <a:extLst>
              <a:ext uri="{FF2B5EF4-FFF2-40B4-BE49-F238E27FC236}">
                <a16:creationId xmlns:a16="http://schemas.microsoft.com/office/drawing/2014/main" id="{C1CBF22C-B04F-5943-BA77-33E7CB541057}"/>
              </a:ext>
            </a:extLst>
          </p:cNvPr>
          <p:cNvSpPr>
            <a:spLocks noGrp="1"/>
          </p:cNvSpPr>
          <p:nvPr>
            <p:ph type="title"/>
          </p:nvPr>
        </p:nvSpPr>
        <p:spPr>
          <a:xfrm>
            <a:off x="3164890" y="2210076"/>
            <a:ext cx="5862221" cy="988091"/>
          </a:xfrm>
          <a:prstGeom prst="rect">
            <a:avLst/>
          </a:prstGeom>
        </p:spPr>
        <p:txBody>
          <a:bodyPr wrap="square" anchor="t" anchorCtr="0">
            <a:spAutoFit/>
          </a:bodyPr>
          <a:lstStyle>
            <a:lvl1pPr algn="ctr">
              <a:defRPr sz="3638" cap="all" baseline="0">
                <a:solidFill>
                  <a:schemeClr val="bg1"/>
                </a:solidFill>
              </a:defRPr>
            </a:lvl1pPr>
          </a:lstStyle>
          <a:p>
            <a:r>
              <a:rPr lang="en-US" dirty="0"/>
              <a:t>Click to edit Master title style</a:t>
            </a:r>
          </a:p>
        </p:txBody>
      </p:sp>
      <p:sp>
        <p:nvSpPr>
          <p:cNvPr id="24" name="Text Placeholder 23">
            <a:extLst>
              <a:ext uri="{FF2B5EF4-FFF2-40B4-BE49-F238E27FC236}">
                <a16:creationId xmlns:a16="http://schemas.microsoft.com/office/drawing/2014/main" id="{3BB56597-2F0F-DB40-8626-0EC191398E54}"/>
              </a:ext>
            </a:extLst>
          </p:cNvPr>
          <p:cNvSpPr>
            <a:spLocks noGrp="1"/>
          </p:cNvSpPr>
          <p:nvPr>
            <p:ph type="body" sz="quarter" idx="10"/>
          </p:nvPr>
        </p:nvSpPr>
        <p:spPr>
          <a:xfrm>
            <a:off x="3177969" y="3712022"/>
            <a:ext cx="5911156" cy="2566814"/>
          </a:xfrm>
          <a:prstGeom prst="rect">
            <a:avLst/>
          </a:prstGeom>
        </p:spPr>
        <p:txBody>
          <a:bodyPr/>
          <a:lstStyle>
            <a:lvl1pPr marL="0" indent="0" algn="ctr">
              <a:buNone/>
              <a:defRPr>
                <a:solidFill>
                  <a:schemeClr val="bg1"/>
                </a:solidFill>
              </a:defRPr>
            </a:lvl1pPr>
            <a:lvl2pPr algn="ctr">
              <a:defRPr/>
            </a:lvl2pPr>
            <a:lvl3pPr algn="ctr">
              <a:defRPr/>
            </a:lvl3pPr>
            <a:lvl4pPr algn="ctr">
              <a:defRPr/>
            </a:lvl4pPr>
            <a:lvl5pPr algn="ctr">
              <a:defRPr/>
            </a:lvl5pPr>
          </a:lstStyle>
          <a:p>
            <a:pPr lvl="0"/>
            <a:r>
              <a:rPr lang="en-US" dirty="0"/>
              <a:t>Click to edit Master text styles</a:t>
            </a:r>
          </a:p>
        </p:txBody>
      </p:sp>
      <p:pic>
        <p:nvPicPr>
          <p:cNvPr id="10" name="Graphic 9">
            <a:extLst>
              <a:ext uri="{FF2B5EF4-FFF2-40B4-BE49-F238E27FC236}">
                <a16:creationId xmlns:a16="http://schemas.microsoft.com/office/drawing/2014/main" id="{8C4D7415-6AAE-5741-80B4-D9F354A6C5C5}"/>
              </a:ext>
            </a:extLst>
          </p:cNvPr>
          <p:cNvPicPr>
            <a:picLocks noChangeAspect="1"/>
          </p:cNvPicPr>
          <p:nvPr userDrawn="1"/>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80999" y="6225177"/>
            <a:ext cx="402328" cy="251437"/>
          </a:xfrm>
          <a:prstGeom prst="rect">
            <a:avLst/>
          </a:prstGeom>
        </p:spPr>
      </p:pic>
    </p:spTree>
    <p:extLst>
      <p:ext uri="{BB962C8B-B14F-4D97-AF65-F5344CB8AC3E}">
        <p14:creationId xmlns:p14="http://schemas.microsoft.com/office/powerpoint/2010/main" val="420343424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50-50-SALMON">
    <p:bg>
      <p:bgPr>
        <a:solidFill>
          <a:schemeClr val="tx2"/>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1CBF22C-B04F-5943-BA77-33E7CB541057}"/>
              </a:ext>
            </a:extLst>
          </p:cNvPr>
          <p:cNvSpPr>
            <a:spLocks noGrp="1"/>
          </p:cNvSpPr>
          <p:nvPr>
            <p:ph type="title"/>
          </p:nvPr>
        </p:nvSpPr>
        <p:spPr>
          <a:xfrm>
            <a:off x="344892" y="938800"/>
            <a:ext cx="5472298" cy="988091"/>
          </a:xfrm>
          <a:prstGeom prst="rect">
            <a:avLst/>
          </a:prstGeom>
        </p:spPr>
        <p:txBody>
          <a:bodyPr wrap="square" anchor="t" anchorCtr="0">
            <a:spAutoFit/>
          </a:bodyPr>
          <a:lstStyle>
            <a:lvl1pPr algn="l">
              <a:defRPr sz="3638" cap="all" baseline="0">
                <a:solidFill>
                  <a:schemeClr val="tx1"/>
                </a:solidFill>
              </a:defRPr>
            </a:lvl1pPr>
          </a:lstStyle>
          <a:p>
            <a:r>
              <a:rPr lang="en-US" dirty="0"/>
              <a:t>Click to edit Master title style</a:t>
            </a:r>
          </a:p>
        </p:txBody>
      </p:sp>
      <p:sp>
        <p:nvSpPr>
          <p:cNvPr id="24" name="Text Placeholder 23">
            <a:extLst>
              <a:ext uri="{FF2B5EF4-FFF2-40B4-BE49-F238E27FC236}">
                <a16:creationId xmlns:a16="http://schemas.microsoft.com/office/drawing/2014/main" id="{3BB56597-2F0F-DB40-8626-0EC191398E54}"/>
              </a:ext>
            </a:extLst>
          </p:cNvPr>
          <p:cNvSpPr>
            <a:spLocks noGrp="1"/>
          </p:cNvSpPr>
          <p:nvPr>
            <p:ph type="body" sz="quarter" idx="10"/>
          </p:nvPr>
        </p:nvSpPr>
        <p:spPr>
          <a:xfrm>
            <a:off x="357971" y="1845680"/>
            <a:ext cx="5451089" cy="3726298"/>
          </a:xfrm>
          <a:prstGeom prst="rect">
            <a:avLst/>
          </a:prstGeom>
        </p:spPr>
        <p:txBody>
          <a:bodyPr/>
          <a:lstStyle>
            <a:lvl1pPr algn="l">
              <a:defRPr>
                <a:solidFill>
                  <a:schemeClr val="tx1"/>
                </a:solidFill>
              </a:defRPr>
            </a:lvl1pPr>
            <a:lvl2pPr algn="l">
              <a:defRPr>
                <a:solidFill>
                  <a:schemeClr val="tx1"/>
                </a:solidFill>
              </a:defRPr>
            </a:lvl2pPr>
            <a:lvl3pPr algn="l">
              <a:defRPr>
                <a:solidFill>
                  <a:schemeClr val="tx1"/>
                </a:solidFill>
              </a:defRPr>
            </a:lvl3pPr>
            <a:lvl4pPr algn="l">
              <a:defRPr>
                <a:solidFill>
                  <a:schemeClr val="tx1"/>
                </a:solidFill>
              </a:defRPr>
            </a:lvl4pPr>
            <a:lvl5pPr algn="l">
              <a:defRPr>
                <a:solidFill>
                  <a:schemeClr val="tx1"/>
                </a:solidFill>
              </a:defRPr>
            </a:lvl5pPr>
          </a:lstStyle>
          <a:p>
            <a:pPr lvl="0"/>
            <a:r>
              <a:rPr lang="en-US" dirty="0"/>
              <a:t>Click to edit Master text styles</a:t>
            </a:r>
          </a:p>
        </p:txBody>
      </p:sp>
      <p:sp>
        <p:nvSpPr>
          <p:cNvPr id="6" name="Picture Placeholder 5">
            <a:extLst>
              <a:ext uri="{FF2B5EF4-FFF2-40B4-BE49-F238E27FC236}">
                <a16:creationId xmlns:a16="http://schemas.microsoft.com/office/drawing/2014/main" id="{72CB6C54-2D4D-7C45-916E-0991A4CF99DA}"/>
              </a:ext>
            </a:extLst>
          </p:cNvPr>
          <p:cNvSpPr>
            <a:spLocks noGrp="1"/>
          </p:cNvSpPr>
          <p:nvPr>
            <p:ph type="pic" sz="quarter" idx="11"/>
          </p:nvPr>
        </p:nvSpPr>
        <p:spPr>
          <a:xfrm>
            <a:off x="6147190" y="0"/>
            <a:ext cx="6044810" cy="6858000"/>
          </a:xfrm>
          <a:prstGeom prst="rect">
            <a:avLst/>
          </a:prstGeom>
          <a:solidFill>
            <a:schemeClr val="tx1"/>
          </a:solidFill>
        </p:spPr>
        <p:txBody>
          <a:bodyPr/>
          <a:lstStyle/>
          <a:p>
            <a:endParaRPr lang="en-US" dirty="0"/>
          </a:p>
        </p:txBody>
      </p:sp>
    </p:spTree>
    <p:extLst>
      <p:ext uri="{BB962C8B-B14F-4D97-AF65-F5344CB8AC3E}">
        <p14:creationId xmlns:p14="http://schemas.microsoft.com/office/powerpoint/2010/main" val="159449453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50-50-RED">
    <p:bg>
      <p:bgPr>
        <a:solidFill>
          <a:schemeClr val="bg2"/>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1CBF22C-B04F-5943-BA77-33E7CB541057}"/>
              </a:ext>
            </a:extLst>
          </p:cNvPr>
          <p:cNvSpPr>
            <a:spLocks noGrp="1"/>
          </p:cNvSpPr>
          <p:nvPr>
            <p:ph type="title"/>
          </p:nvPr>
        </p:nvSpPr>
        <p:spPr>
          <a:xfrm>
            <a:off x="344892" y="938800"/>
            <a:ext cx="5472298" cy="988091"/>
          </a:xfrm>
          <a:prstGeom prst="rect">
            <a:avLst/>
          </a:prstGeom>
        </p:spPr>
        <p:txBody>
          <a:bodyPr wrap="square" anchor="t" anchorCtr="0">
            <a:spAutoFit/>
          </a:bodyPr>
          <a:lstStyle>
            <a:lvl1pPr algn="l">
              <a:defRPr sz="3638" cap="all" baseline="0">
                <a:solidFill>
                  <a:schemeClr val="bg1"/>
                </a:solidFill>
              </a:defRPr>
            </a:lvl1pPr>
          </a:lstStyle>
          <a:p>
            <a:r>
              <a:rPr lang="en-US" dirty="0"/>
              <a:t>Click to edit Master title style</a:t>
            </a:r>
          </a:p>
        </p:txBody>
      </p:sp>
      <p:sp>
        <p:nvSpPr>
          <p:cNvPr id="24" name="Text Placeholder 23">
            <a:extLst>
              <a:ext uri="{FF2B5EF4-FFF2-40B4-BE49-F238E27FC236}">
                <a16:creationId xmlns:a16="http://schemas.microsoft.com/office/drawing/2014/main" id="{3BB56597-2F0F-DB40-8626-0EC191398E54}"/>
              </a:ext>
            </a:extLst>
          </p:cNvPr>
          <p:cNvSpPr>
            <a:spLocks noGrp="1"/>
          </p:cNvSpPr>
          <p:nvPr>
            <p:ph type="body" sz="quarter" idx="10"/>
          </p:nvPr>
        </p:nvSpPr>
        <p:spPr>
          <a:xfrm>
            <a:off x="357971" y="1845680"/>
            <a:ext cx="5451089" cy="3726298"/>
          </a:xfrm>
          <a:prstGeom prst="rect">
            <a:avLst/>
          </a:prstGeom>
        </p:spPr>
        <p:txBody>
          <a:bodyPr/>
          <a:lstStyle>
            <a:lvl1pPr algn="l">
              <a:defRPr>
                <a:solidFill>
                  <a:schemeClr val="bg1"/>
                </a:solidFill>
              </a:defRPr>
            </a:lvl1pPr>
            <a:lvl2pPr algn="l">
              <a:defRPr>
                <a:solidFill>
                  <a:schemeClr val="bg1"/>
                </a:solidFill>
              </a:defRPr>
            </a:lvl2pPr>
            <a:lvl3pPr algn="l">
              <a:defRPr>
                <a:solidFill>
                  <a:schemeClr val="tx1"/>
                </a:solidFill>
              </a:defRPr>
            </a:lvl3pPr>
            <a:lvl4pPr algn="l">
              <a:defRPr>
                <a:solidFill>
                  <a:schemeClr val="tx1"/>
                </a:solidFill>
              </a:defRPr>
            </a:lvl4pPr>
            <a:lvl5pPr algn="l">
              <a:defRPr>
                <a:solidFill>
                  <a:schemeClr val="tx1"/>
                </a:solidFill>
              </a:defRPr>
            </a:lvl5pPr>
          </a:lstStyle>
          <a:p>
            <a:pPr lvl="0"/>
            <a:r>
              <a:rPr lang="en-US" dirty="0"/>
              <a:t>Click to edit Master text styles</a:t>
            </a:r>
          </a:p>
          <a:p>
            <a:pPr lvl="1"/>
            <a:r>
              <a:rPr lang="en-US" dirty="0"/>
              <a:t>Level 2</a:t>
            </a:r>
          </a:p>
        </p:txBody>
      </p:sp>
      <p:sp>
        <p:nvSpPr>
          <p:cNvPr id="6" name="Picture Placeholder 5">
            <a:extLst>
              <a:ext uri="{FF2B5EF4-FFF2-40B4-BE49-F238E27FC236}">
                <a16:creationId xmlns:a16="http://schemas.microsoft.com/office/drawing/2014/main" id="{72CB6C54-2D4D-7C45-916E-0991A4CF99DA}"/>
              </a:ext>
            </a:extLst>
          </p:cNvPr>
          <p:cNvSpPr>
            <a:spLocks noGrp="1"/>
          </p:cNvSpPr>
          <p:nvPr>
            <p:ph type="pic" sz="quarter" idx="11"/>
          </p:nvPr>
        </p:nvSpPr>
        <p:spPr>
          <a:xfrm>
            <a:off x="6147190" y="0"/>
            <a:ext cx="6044810" cy="6858000"/>
          </a:xfrm>
          <a:prstGeom prst="rect">
            <a:avLst/>
          </a:prstGeom>
          <a:solidFill>
            <a:schemeClr val="tx1"/>
          </a:solidFill>
        </p:spPr>
        <p:txBody>
          <a:bodyPr/>
          <a:lstStyle/>
          <a:p>
            <a:endParaRPr lang="en-US" dirty="0"/>
          </a:p>
        </p:txBody>
      </p:sp>
      <p:pic>
        <p:nvPicPr>
          <p:cNvPr id="10" name="Graphic 9">
            <a:extLst>
              <a:ext uri="{FF2B5EF4-FFF2-40B4-BE49-F238E27FC236}">
                <a16:creationId xmlns:a16="http://schemas.microsoft.com/office/drawing/2014/main" id="{CB538677-DBDA-1C42-BE94-3729D5FA139E}"/>
              </a:ext>
            </a:extLst>
          </p:cNvPr>
          <p:cNvPicPr>
            <a:picLocks noChangeAspect="1"/>
          </p:cNvPicPr>
          <p:nvPr userDrawn="1"/>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380999" y="6225176"/>
            <a:ext cx="402328" cy="251437"/>
          </a:xfrm>
          <a:prstGeom prst="rect">
            <a:avLst/>
          </a:prstGeom>
        </p:spPr>
      </p:pic>
    </p:spTree>
    <p:extLst>
      <p:ext uri="{BB962C8B-B14F-4D97-AF65-F5344CB8AC3E}">
        <p14:creationId xmlns:p14="http://schemas.microsoft.com/office/powerpoint/2010/main" val="344225946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50-50-WHITE">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1CBF22C-B04F-5943-BA77-33E7CB541057}"/>
              </a:ext>
            </a:extLst>
          </p:cNvPr>
          <p:cNvSpPr>
            <a:spLocks noGrp="1"/>
          </p:cNvSpPr>
          <p:nvPr>
            <p:ph type="title"/>
          </p:nvPr>
        </p:nvSpPr>
        <p:spPr>
          <a:xfrm>
            <a:off x="344892" y="938800"/>
            <a:ext cx="5472298" cy="988091"/>
          </a:xfrm>
          <a:prstGeom prst="rect">
            <a:avLst/>
          </a:prstGeom>
        </p:spPr>
        <p:txBody>
          <a:bodyPr wrap="square" anchor="t" anchorCtr="0">
            <a:spAutoFit/>
          </a:bodyPr>
          <a:lstStyle>
            <a:lvl1pPr algn="l">
              <a:defRPr sz="3638" cap="all" baseline="0">
                <a:solidFill>
                  <a:schemeClr val="tx1"/>
                </a:solidFill>
              </a:defRPr>
            </a:lvl1pPr>
          </a:lstStyle>
          <a:p>
            <a:r>
              <a:rPr lang="en-US" dirty="0"/>
              <a:t>Click to edit Master title style</a:t>
            </a:r>
          </a:p>
        </p:txBody>
      </p:sp>
      <p:sp>
        <p:nvSpPr>
          <p:cNvPr id="24" name="Text Placeholder 23">
            <a:extLst>
              <a:ext uri="{FF2B5EF4-FFF2-40B4-BE49-F238E27FC236}">
                <a16:creationId xmlns:a16="http://schemas.microsoft.com/office/drawing/2014/main" id="{3BB56597-2F0F-DB40-8626-0EC191398E54}"/>
              </a:ext>
            </a:extLst>
          </p:cNvPr>
          <p:cNvSpPr>
            <a:spLocks noGrp="1"/>
          </p:cNvSpPr>
          <p:nvPr>
            <p:ph type="body" sz="quarter" idx="10"/>
          </p:nvPr>
        </p:nvSpPr>
        <p:spPr>
          <a:xfrm>
            <a:off x="357971" y="1845680"/>
            <a:ext cx="5451089" cy="3726298"/>
          </a:xfrm>
          <a:prstGeom prst="rect">
            <a:avLst/>
          </a:prstGeom>
        </p:spPr>
        <p:txBody>
          <a:bodyPr/>
          <a:lstStyle>
            <a:lvl1pPr algn="l">
              <a:defRPr>
                <a:solidFill>
                  <a:schemeClr val="tx1"/>
                </a:solidFill>
              </a:defRPr>
            </a:lvl1pPr>
            <a:lvl2pPr algn="l">
              <a:defRPr>
                <a:solidFill>
                  <a:schemeClr val="tx1"/>
                </a:solidFill>
              </a:defRPr>
            </a:lvl2pPr>
            <a:lvl3pPr algn="l">
              <a:defRPr>
                <a:solidFill>
                  <a:schemeClr val="tx1"/>
                </a:solidFill>
              </a:defRPr>
            </a:lvl3pPr>
            <a:lvl4pPr algn="l">
              <a:defRPr>
                <a:solidFill>
                  <a:schemeClr val="tx1"/>
                </a:solidFill>
              </a:defRPr>
            </a:lvl4pPr>
            <a:lvl5pPr algn="l">
              <a:defRPr>
                <a:solidFill>
                  <a:schemeClr val="tx1"/>
                </a:solidFill>
              </a:defRPr>
            </a:lvl5pPr>
          </a:lstStyle>
          <a:p>
            <a:pPr lvl="0"/>
            <a:r>
              <a:rPr lang="en-US" dirty="0"/>
              <a:t>Click to edit Master text styles</a:t>
            </a:r>
          </a:p>
        </p:txBody>
      </p:sp>
      <p:sp>
        <p:nvSpPr>
          <p:cNvPr id="6" name="Picture Placeholder 5">
            <a:extLst>
              <a:ext uri="{FF2B5EF4-FFF2-40B4-BE49-F238E27FC236}">
                <a16:creationId xmlns:a16="http://schemas.microsoft.com/office/drawing/2014/main" id="{72CB6C54-2D4D-7C45-916E-0991A4CF99DA}"/>
              </a:ext>
            </a:extLst>
          </p:cNvPr>
          <p:cNvSpPr>
            <a:spLocks noGrp="1"/>
          </p:cNvSpPr>
          <p:nvPr>
            <p:ph type="pic" sz="quarter" idx="11"/>
          </p:nvPr>
        </p:nvSpPr>
        <p:spPr>
          <a:xfrm>
            <a:off x="6147190" y="0"/>
            <a:ext cx="6044810" cy="6858000"/>
          </a:xfrm>
          <a:prstGeom prst="rect">
            <a:avLst/>
          </a:prstGeom>
          <a:solidFill>
            <a:schemeClr val="tx1"/>
          </a:solidFill>
        </p:spPr>
        <p:txBody>
          <a:bodyPr/>
          <a:lstStyle/>
          <a:p>
            <a:endParaRPr lang="en-US" dirty="0"/>
          </a:p>
        </p:txBody>
      </p:sp>
    </p:spTree>
    <p:extLst>
      <p:ext uri="{BB962C8B-B14F-4D97-AF65-F5344CB8AC3E}">
        <p14:creationId xmlns:p14="http://schemas.microsoft.com/office/powerpoint/2010/main" val="287258306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userDrawn="1">
  <p:cSld name="Content 2 images-RED">
    <p:bg>
      <p:bgPr>
        <a:solidFill>
          <a:schemeClr val="bg2"/>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1CBF22C-B04F-5943-BA77-33E7CB541057}"/>
              </a:ext>
            </a:extLst>
          </p:cNvPr>
          <p:cNvSpPr>
            <a:spLocks noGrp="1"/>
          </p:cNvSpPr>
          <p:nvPr>
            <p:ph type="title"/>
          </p:nvPr>
        </p:nvSpPr>
        <p:spPr>
          <a:xfrm>
            <a:off x="344893" y="587304"/>
            <a:ext cx="5385684" cy="988091"/>
          </a:xfrm>
          <a:prstGeom prst="rect">
            <a:avLst/>
          </a:prstGeom>
        </p:spPr>
        <p:txBody>
          <a:bodyPr wrap="square" anchor="t" anchorCtr="0">
            <a:spAutoFit/>
          </a:bodyPr>
          <a:lstStyle>
            <a:lvl1pPr algn="l">
              <a:defRPr sz="3638" cap="all" baseline="0">
                <a:solidFill>
                  <a:schemeClr val="bg1"/>
                </a:solidFill>
              </a:defRPr>
            </a:lvl1pPr>
          </a:lstStyle>
          <a:p>
            <a:r>
              <a:rPr lang="en-US" dirty="0"/>
              <a:t>Click to edit Master title style</a:t>
            </a:r>
          </a:p>
        </p:txBody>
      </p:sp>
      <p:sp>
        <p:nvSpPr>
          <p:cNvPr id="6" name="Picture Placeholder 5">
            <a:extLst>
              <a:ext uri="{FF2B5EF4-FFF2-40B4-BE49-F238E27FC236}">
                <a16:creationId xmlns:a16="http://schemas.microsoft.com/office/drawing/2014/main" id="{72CB6C54-2D4D-7C45-916E-0991A4CF99DA}"/>
              </a:ext>
            </a:extLst>
          </p:cNvPr>
          <p:cNvSpPr>
            <a:spLocks noGrp="1"/>
          </p:cNvSpPr>
          <p:nvPr>
            <p:ph type="pic" sz="quarter" idx="11"/>
          </p:nvPr>
        </p:nvSpPr>
        <p:spPr>
          <a:xfrm>
            <a:off x="6147190" y="0"/>
            <a:ext cx="5674160" cy="3428038"/>
          </a:xfrm>
          <a:prstGeom prst="rect">
            <a:avLst/>
          </a:prstGeom>
          <a:solidFill>
            <a:schemeClr val="tx1"/>
          </a:solidFill>
        </p:spPr>
        <p:txBody>
          <a:bodyPr/>
          <a:lstStyle/>
          <a:p>
            <a:endParaRPr lang="en-US"/>
          </a:p>
        </p:txBody>
      </p:sp>
      <p:sp>
        <p:nvSpPr>
          <p:cNvPr id="23" name="Picture Placeholder 5">
            <a:extLst>
              <a:ext uri="{FF2B5EF4-FFF2-40B4-BE49-F238E27FC236}">
                <a16:creationId xmlns:a16="http://schemas.microsoft.com/office/drawing/2014/main" id="{F3FA338B-4E36-134F-8E4C-F4C8E589D7B3}"/>
              </a:ext>
            </a:extLst>
          </p:cNvPr>
          <p:cNvSpPr>
            <a:spLocks noGrp="1"/>
          </p:cNvSpPr>
          <p:nvPr>
            <p:ph type="pic" sz="quarter" idx="12"/>
          </p:nvPr>
        </p:nvSpPr>
        <p:spPr>
          <a:xfrm>
            <a:off x="6147190" y="3798662"/>
            <a:ext cx="5674160" cy="3059338"/>
          </a:xfrm>
          <a:prstGeom prst="rect">
            <a:avLst/>
          </a:prstGeom>
          <a:solidFill>
            <a:schemeClr val="tx1"/>
          </a:solidFill>
        </p:spPr>
        <p:txBody>
          <a:bodyPr/>
          <a:lstStyle/>
          <a:p>
            <a:endParaRPr lang="en-US"/>
          </a:p>
        </p:txBody>
      </p:sp>
      <p:sp>
        <p:nvSpPr>
          <p:cNvPr id="5" name="Text Placeholder 4">
            <a:extLst>
              <a:ext uri="{FF2B5EF4-FFF2-40B4-BE49-F238E27FC236}">
                <a16:creationId xmlns:a16="http://schemas.microsoft.com/office/drawing/2014/main" id="{C6383B7E-B4AC-144A-91FB-F47B5B2B8E8F}"/>
              </a:ext>
            </a:extLst>
          </p:cNvPr>
          <p:cNvSpPr>
            <a:spLocks noGrp="1"/>
          </p:cNvSpPr>
          <p:nvPr>
            <p:ph type="body" sz="quarter" idx="13"/>
          </p:nvPr>
        </p:nvSpPr>
        <p:spPr>
          <a:xfrm>
            <a:off x="344892" y="2244927"/>
            <a:ext cx="5430792" cy="3726463"/>
          </a:xfrm>
        </p:spPr>
        <p:txBody>
          <a:bodyPr/>
          <a:lstStyle>
            <a:lvl1pPr algn="l">
              <a:defRPr>
                <a:solidFill>
                  <a:schemeClr val="bg1"/>
                </a:solidFill>
              </a:defRPr>
            </a:lvl1pPr>
            <a:lvl2pPr algn="l">
              <a:defRPr>
                <a:solidFill>
                  <a:schemeClr val="bg1"/>
                </a:solidFill>
              </a:defRPr>
            </a:lvl2pPr>
            <a:lvl3pPr algn="l">
              <a:defRPr/>
            </a:lvl3pPr>
            <a:lvl4pPr algn="l">
              <a:defRPr/>
            </a:lvl4pPr>
            <a:lvl5pPr algn="l">
              <a:defRPr/>
            </a:lvl5pPr>
          </a:lstStyle>
          <a:p>
            <a:pPr lvl="0"/>
            <a:r>
              <a:rPr lang="en-US" dirty="0"/>
              <a:t>Click to edit Master text styles</a:t>
            </a:r>
          </a:p>
          <a:p>
            <a:pPr lvl="1"/>
            <a:r>
              <a:rPr lang="en-US" dirty="0"/>
              <a:t>Level 2</a:t>
            </a:r>
          </a:p>
        </p:txBody>
      </p:sp>
      <p:pic>
        <p:nvPicPr>
          <p:cNvPr id="11" name="Graphic 10">
            <a:extLst>
              <a:ext uri="{FF2B5EF4-FFF2-40B4-BE49-F238E27FC236}">
                <a16:creationId xmlns:a16="http://schemas.microsoft.com/office/drawing/2014/main" id="{CBF521F7-936E-5449-9215-F252ACF94EF8}"/>
              </a:ext>
            </a:extLst>
          </p:cNvPr>
          <p:cNvPicPr>
            <a:picLocks noChangeAspect="1"/>
          </p:cNvPicPr>
          <p:nvPr userDrawn="1"/>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380999" y="6225176"/>
            <a:ext cx="402328" cy="251437"/>
          </a:xfrm>
          <a:prstGeom prst="rect">
            <a:avLst/>
          </a:prstGeom>
        </p:spPr>
      </p:pic>
    </p:spTree>
    <p:extLst>
      <p:ext uri="{BB962C8B-B14F-4D97-AF65-F5344CB8AC3E}">
        <p14:creationId xmlns:p14="http://schemas.microsoft.com/office/powerpoint/2010/main" val="319356270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ntent 2 images-SALMON">
    <p:bg>
      <p:bgPr>
        <a:solidFill>
          <a:schemeClr val="tx2"/>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1CBF22C-B04F-5943-BA77-33E7CB541057}"/>
              </a:ext>
            </a:extLst>
          </p:cNvPr>
          <p:cNvSpPr>
            <a:spLocks noGrp="1"/>
          </p:cNvSpPr>
          <p:nvPr>
            <p:ph type="title"/>
          </p:nvPr>
        </p:nvSpPr>
        <p:spPr>
          <a:xfrm>
            <a:off x="344893" y="587304"/>
            <a:ext cx="5385684" cy="988091"/>
          </a:xfrm>
          <a:prstGeom prst="rect">
            <a:avLst/>
          </a:prstGeom>
        </p:spPr>
        <p:txBody>
          <a:bodyPr wrap="square" anchor="t" anchorCtr="0">
            <a:spAutoFit/>
          </a:bodyPr>
          <a:lstStyle>
            <a:lvl1pPr algn="l">
              <a:defRPr sz="3638" cap="all" baseline="0">
                <a:solidFill>
                  <a:schemeClr val="tx1"/>
                </a:solidFill>
              </a:defRPr>
            </a:lvl1pPr>
          </a:lstStyle>
          <a:p>
            <a:r>
              <a:rPr lang="en-US" dirty="0"/>
              <a:t>Click to edit Master title style</a:t>
            </a:r>
          </a:p>
        </p:txBody>
      </p:sp>
      <p:sp>
        <p:nvSpPr>
          <p:cNvPr id="6" name="Picture Placeholder 5">
            <a:extLst>
              <a:ext uri="{FF2B5EF4-FFF2-40B4-BE49-F238E27FC236}">
                <a16:creationId xmlns:a16="http://schemas.microsoft.com/office/drawing/2014/main" id="{72CB6C54-2D4D-7C45-916E-0991A4CF99DA}"/>
              </a:ext>
            </a:extLst>
          </p:cNvPr>
          <p:cNvSpPr>
            <a:spLocks noGrp="1"/>
          </p:cNvSpPr>
          <p:nvPr>
            <p:ph type="pic" sz="quarter" idx="11"/>
          </p:nvPr>
        </p:nvSpPr>
        <p:spPr>
          <a:xfrm>
            <a:off x="6147190" y="0"/>
            <a:ext cx="5674160" cy="3428038"/>
          </a:xfrm>
          <a:prstGeom prst="rect">
            <a:avLst/>
          </a:prstGeom>
          <a:solidFill>
            <a:schemeClr val="tx1"/>
          </a:solidFill>
        </p:spPr>
        <p:txBody>
          <a:bodyPr/>
          <a:lstStyle/>
          <a:p>
            <a:endParaRPr lang="en-US"/>
          </a:p>
        </p:txBody>
      </p:sp>
      <p:sp>
        <p:nvSpPr>
          <p:cNvPr id="23" name="Picture Placeholder 5">
            <a:extLst>
              <a:ext uri="{FF2B5EF4-FFF2-40B4-BE49-F238E27FC236}">
                <a16:creationId xmlns:a16="http://schemas.microsoft.com/office/drawing/2014/main" id="{F3FA338B-4E36-134F-8E4C-F4C8E589D7B3}"/>
              </a:ext>
            </a:extLst>
          </p:cNvPr>
          <p:cNvSpPr>
            <a:spLocks noGrp="1"/>
          </p:cNvSpPr>
          <p:nvPr>
            <p:ph type="pic" sz="quarter" idx="12"/>
          </p:nvPr>
        </p:nvSpPr>
        <p:spPr>
          <a:xfrm>
            <a:off x="6147190" y="3798662"/>
            <a:ext cx="5674160" cy="3059338"/>
          </a:xfrm>
          <a:prstGeom prst="rect">
            <a:avLst/>
          </a:prstGeom>
          <a:solidFill>
            <a:schemeClr val="tx1"/>
          </a:solidFill>
        </p:spPr>
        <p:txBody>
          <a:bodyPr/>
          <a:lstStyle/>
          <a:p>
            <a:endParaRPr lang="en-US"/>
          </a:p>
        </p:txBody>
      </p:sp>
      <p:sp>
        <p:nvSpPr>
          <p:cNvPr id="5" name="Text Placeholder 4">
            <a:extLst>
              <a:ext uri="{FF2B5EF4-FFF2-40B4-BE49-F238E27FC236}">
                <a16:creationId xmlns:a16="http://schemas.microsoft.com/office/drawing/2014/main" id="{C6383B7E-B4AC-144A-91FB-F47B5B2B8E8F}"/>
              </a:ext>
            </a:extLst>
          </p:cNvPr>
          <p:cNvSpPr>
            <a:spLocks noGrp="1"/>
          </p:cNvSpPr>
          <p:nvPr>
            <p:ph type="body" sz="quarter" idx="13"/>
          </p:nvPr>
        </p:nvSpPr>
        <p:spPr>
          <a:xfrm>
            <a:off x="344892" y="2244927"/>
            <a:ext cx="5430792" cy="3726463"/>
          </a:xfrm>
        </p:spPr>
        <p:txBody>
          <a:bodyPr/>
          <a:lstStyle>
            <a:lvl1pPr algn="l">
              <a:defRPr>
                <a:solidFill>
                  <a:schemeClr val="tx1"/>
                </a:solidFill>
              </a:defRPr>
            </a:lvl1pPr>
            <a:lvl2pPr algn="l">
              <a:defRPr>
                <a:solidFill>
                  <a:schemeClr val="tx1"/>
                </a:solidFill>
              </a:defRPr>
            </a:lvl2pPr>
            <a:lvl3pPr algn="l">
              <a:defRPr/>
            </a:lvl3pPr>
            <a:lvl4pPr algn="l">
              <a:defRPr/>
            </a:lvl4pPr>
            <a:lvl5pPr algn="l">
              <a:defRPr/>
            </a:lvl5pPr>
          </a:lstStyle>
          <a:p>
            <a:pPr lvl="0"/>
            <a:r>
              <a:rPr lang="en-US" dirty="0"/>
              <a:t>Click to edit Master text styles</a:t>
            </a:r>
          </a:p>
          <a:p>
            <a:pPr lvl="1"/>
            <a:r>
              <a:rPr lang="en-US" dirty="0"/>
              <a:t>Level 2</a:t>
            </a:r>
          </a:p>
        </p:txBody>
      </p:sp>
    </p:spTree>
    <p:extLst>
      <p:ext uri="{BB962C8B-B14F-4D97-AF65-F5344CB8AC3E}">
        <p14:creationId xmlns:p14="http://schemas.microsoft.com/office/powerpoint/2010/main" val="167730132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Content 2 images-WHITE">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1CBF22C-B04F-5943-BA77-33E7CB541057}"/>
              </a:ext>
            </a:extLst>
          </p:cNvPr>
          <p:cNvSpPr>
            <a:spLocks noGrp="1"/>
          </p:cNvSpPr>
          <p:nvPr>
            <p:ph type="title"/>
          </p:nvPr>
        </p:nvSpPr>
        <p:spPr>
          <a:xfrm>
            <a:off x="344893" y="587304"/>
            <a:ext cx="5385684" cy="988091"/>
          </a:xfrm>
          <a:prstGeom prst="rect">
            <a:avLst/>
          </a:prstGeom>
        </p:spPr>
        <p:txBody>
          <a:bodyPr wrap="square" anchor="t" anchorCtr="0">
            <a:spAutoFit/>
          </a:bodyPr>
          <a:lstStyle>
            <a:lvl1pPr algn="l">
              <a:defRPr sz="3638" cap="all" baseline="0">
                <a:solidFill>
                  <a:schemeClr val="tx1"/>
                </a:solidFill>
              </a:defRPr>
            </a:lvl1pPr>
          </a:lstStyle>
          <a:p>
            <a:r>
              <a:rPr lang="en-US" dirty="0"/>
              <a:t>Click to edit Master title style</a:t>
            </a:r>
          </a:p>
        </p:txBody>
      </p:sp>
      <p:sp>
        <p:nvSpPr>
          <p:cNvPr id="6" name="Picture Placeholder 5">
            <a:extLst>
              <a:ext uri="{FF2B5EF4-FFF2-40B4-BE49-F238E27FC236}">
                <a16:creationId xmlns:a16="http://schemas.microsoft.com/office/drawing/2014/main" id="{72CB6C54-2D4D-7C45-916E-0991A4CF99DA}"/>
              </a:ext>
            </a:extLst>
          </p:cNvPr>
          <p:cNvSpPr>
            <a:spLocks noGrp="1"/>
          </p:cNvSpPr>
          <p:nvPr>
            <p:ph type="pic" sz="quarter" idx="11"/>
          </p:nvPr>
        </p:nvSpPr>
        <p:spPr>
          <a:xfrm>
            <a:off x="6147190" y="0"/>
            <a:ext cx="5674160" cy="3428038"/>
          </a:xfrm>
          <a:prstGeom prst="rect">
            <a:avLst/>
          </a:prstGeom>
          <a:solidFill>
            <a:schemeClr val="tx1"/>
          </a:solidFill>
        </p:spPr>
        <p:txBody>
          <a:bodyPr/>
          <a:lstStyle/>
          <a:p>
            <a:endParaRPr lang="en-US"/>
          </a:p>
        </p:txBody>
      </p:sp>
      <p:sp>
        <p:nvSpPr>
          <p:cNvPr id="23" name="Picture Placeholder 5">
            <a:extLst>
              <a:ext uri="{FF2B5EF4-FFF2-40B4-BE49-F238E27FC236}">
                <a16:creationId xmlns:a16="http://schemas.microsoft.com/office/drawing/2014/main" id="{F3FA338B-4E36-134F-8E4C-F4C8E589D7B3}"/>
              </a:ext>
            </a:extLst>
          </p:cNvPr>
          <p:cNvSpPr>
            <a:spLocks noGrp="1"/>
          </p:cNvSpPr>
          <p:nvPr>
            <p:ph type="pic" sz="quarter" idx="12"/>
          </p:nvPr>
        </p:nvSpPr>
        <p:spPr>
          <a:xfrm>
            <a:off x="6147190" y="3798662"/>
            <a:ext cx="5674160" cy="3059338"/>
          </a:xfrm>
          <a:prstGeom prst="rect">
            <a:avLst/>
          </a:prstGeom>
          <a:solidFill>
            <a:schemeClr val="tx1"/>
          </a:solidFill>
        </p:spPr>
        <p:txBody>
          <a:bodyPr/>
          <a:lstStyle/>
          <a:p>
            <a:endParaRPr lang="en-US"/>
          </a:p>
        </p:txBody>
      </p:sp>
      <p:sp>
        <p:nvSpPr>
          <p:cNvPr id="5" name="Text Placeholder 4">
            <a:extLst>
              <a:ext uri="{FF2B5EF4-FFF2-40B4-BE49-F238E27FC236}">
                <a16:creationId xmlns:a16="http://schemas.microsoft.com/office/drawing/2014/main" id="{C6383B7E-B4AC-144A-91FB-F47B5B2B8E8F}"/>
              </a:ext>
            </a:extLst>
          </p:cNvPr>
          <p:cNvSpPr>
            <a:spLocks noGrp="1"/>
          </p:cNvSpPr>
          <p:nvPr>
            <p:ph type="body" sz="quarter" idx="13"/>
          </p:nvPr>
        </p:nvSpPr>
        <p:spPr>
          <a:xfrm>
            <a:off x="344892" y="2244927"/>
            <a:ext cx="5430792" cy="3726463"/>
          </a:xfrm>
        </p:spPr>
        <p:txBody>
          <a:bodyPr/>
          <a:lstStyle>
            <a:lvl1pPr algn="l">
              <a:defRPr/>
            </a:lvl1pPr>
            <a:lvl2pPr algn="l">
              <a:defRPr/>
            </a:lvl2pPr>
            <a:lvl3pPr algn="l">
              <a:defRPr/>
            </a:lvl3pPr>
            <a:lvl4pPr algn="l">
              <a:defRPr/>
            </a:lvl4pPr>
            <a:lvl5pPr algn="l">
              <a:defRPr/>
            </a:lvl5pPr>
          </a:lstStyle>
          <a:p>
            <a:pPr lvl="0"/>
            <a:r>
              <a:rPr lang="en-US" dirty="0"/>
              <a:t>Click to edit Master text styles</a:t>
            </a:r>
          </a:p>
          <a:p>
            <a:pPr lvl="1"/>
            <a:r>
              <a:rPr lang="en-US" dirty="0"/>
              <a:t>Level 2</a:t>
            </a:r>
          </a:p>
        </p:txBody>
      </p:sp>
    </p:spTree>
    <p:extLst>
      <p:ext uri="{BB962C8B-B14F-4D97-AF65-F5344CB8AC3E}">
        <p14:creationId xmlns:p14="http://schemas.microsoft.com/office/powerpoint/2010/main" val="347965118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preserve="1" userDrawn="1">
  <p:cSld name="3 Boxes-PURPLE">
    <p:bg>
      <p:bgPr>
        <a:solidFill>
          <a:schemeClr val="accent1"/>
        </a:solidFill>
        <a:effectLst/>
      </p:bgPr>
    </p:bg>
    <p:spTree>
      <p:nvGrpSpPr>
        <p:cNvPr id="1" name=""/>
        <p:cNvGrpSpPr/>
        <p:nvPr/>
      </p:nvGrpSpPr>
      <p:grpSpPr>
        <a:xfrm>
          <a:off x="0" y="0"/>
          <a:ext cx="0" cy="0"/>
          <a:chOff x="0" y="0"/>
          <a:chExt cx="0" cy="0"/>
        </a:xfrm>
      </p:grpSpPr>
      <p:pic>
        <p:nvPicPr>
          <p:cNvPr id="12" name="Graphic 11">
            <a:extLst>
              <a:ext uri="{FF2B5EF4-FFF2-40B4-BE49-F238E27FC236}">
                <a16:creationId xmlns:a16="http://schemas.microsoft.com/office/drawing/2014/main" id="{D2FB2EAF-31DF-6840-B8F3-F292F3D56FB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0" y="481"/>
            <a:ext cx="12192000" cy="6857519"/>
          </a:xfrm>
          <a:prstGeom prst="rect">
            <a:avLst/>
          </a:prstGeom>
        </p:spPr>
      </p:pic>
      <p:pic>
        <p:nvPicPr>
          <p:cNvPr id="9" name="Graphic 8">
            <a:extLst>
              <a:ext uri="{FF2B5EF4-FFF2-40B4-BE49-F238E27FC236}">
                <a16:creationId xmlns:a16="http://schemas.microsoft.com/office/drawing/2014/main" id="{421F3F7A-45EF-D643-B67D-5BFF6C8D3FF4}"/>
              </a:ext>
            </a:extLst>
          </p:cNvPr>
          <p:cNvPicPr>
            <a:picLocks noChangeAspect="1"/>
          </p:cNvPicPr>
          <p:nvPr userDrawn="1"/>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380999" y="6225176"/>
            <a:ext cx="402328" cy="251437"/>
          </a:xfrm>
          <a:prstGeom prst="rect">
            <a:avLst/>
          </a:prstGeom>
        </p:spPr>
      </p:pic>
      <p:sp>
        <p:nvSpPr>
          <p:cNvPr id="5" name="object 3">
            <a:extLst>
              <a:ext uri="{FF2B5EF4-FFF2-40B4-BE49-F238E27FC236}">
                <a16:creationId xmlns:a16="http://schemas.microsoft.com/office/drawing/2014/main" id="{D99DE854-8C80-0747-8E4A-71FE402221E4}"/>
              </a:ext>
            </a:extLst>
          </p:cNvPr>
          <p:cNvSpPr/>
          <p:nvPr userDrawn="1"/>
        </p:nvSpPr>
        <p:spPr>
          <a:xfrm>
            <a:off x="1676376" y="1571515"/>
            <a:ext cx="2620163" cy="3714718"/>
          </a:xfrm>
          <a:custGeom>
            <a:avLst/>
            <a:gdLst/>
            <a:ahLst/>
            <a:cxnLst/>
            <a:rect l="l" t="t" r="r" b="b"/>
            <a:pathLst>
              <a:path w="4320540" h="6125845">
                <a:moveTo>
                  <a:pt x="0" y="6125467"/>
                </a:moveTo>
                <a:lnTo>
                  <a:pt x="4320004" y="6125467"/>
                </a:lnTo>
                <a:lnTo>
                  <a:pt x="4320004" y="0"/>
                </a:lnTo>
                <a:lnTo>
                  <a:pt x="0" y="0"/>
                </a:lnTo>
                <a:lnTo>
                  <a:pt x="0" y="6125467"/>
                </a:lnTo>
                <a:close/>
              </a:path>
            </a:pathLst>
          </a:custGeom>
          <a:solidFill>
            <a:srgbClr val="FFFFFF"/>
          </a:solidFill>
        </p:spPr>
        <p:txBody>
          <a:bodyPr wrap="square" lIns="0" tIns="0" rIns="0" bIns="0" rtlCol="0"/>
          <a:lstStyle/>
          <a:p>
            <a:endParaRPr sz="1092"/>
          </a:p>
        </p:txBody>
      </p:sp>
      <p:sp>
        <p:nvSpPr>
          <p:cNvPr id="6" name="object 4">
            <a:extLst>
              <a:ext uri="{FF2B5EF4-FFF2-40B4-BE49-F238E27FC236}">
                <a16:creationId xmlns:a16="http://schemas.microsoft.com/office/drawing/2014/main" id="{44F8B23B-D805-9649-9556-CF3592009338}"/>
              </a:ext>
            </a:extLst>
          </p:cNvPr>
          <p:cNvSpPr/>
          <p:nvPr userDrawn="1"/>
        </p:nvSpPr>
        <p:spPr>
          <a:xfrm>
            <a:off x="4786084" y="1571515"/>
            <a:ext cx="2620163" cy="3714718"/>
          </a:xfrm>
          <a:custGeom>
            <a:avLst/>
            <a:gdLst/>
            <a:ahLst/>
            <a:cxnLst/>
            <a:rect l="l" t="t" r="r" b="b"/>
            <a:pathLst>
              <a:path w="4320540" h="6125845">
                <a:moveTo>
                  <a:pt x="0" y="6125467"/>
                </a:moveTo>
                <a:lnTo>
                  <a:pt x="4320004" y="6125467"/>
                </a:lnTo>
                <a:lnTo>
                  <a:pt x="4320004" y="0"/>
                </a:lnTo>
                <a:lnTo>
                  <a:pt x="0" y="0"/>
                </a:lnTo>
                <a:lnTo>
                  <a:pt x="0" y="6125467"/>
                </a:lnTo>
                <a:close/>
              </a:path>
            </a:pathLst>
          </a:custGeom>
          <a:solidFill>
            <a:srgbClr val="FFFFFF"/>
          </a:solidFill>
        </p:spPr>
        <p:txBody>
          <a:bodyPr wrap="square" lIns="0" tIns="0" rIns="0" bIns="0" rtlCol="0"/>
          <a:lstStyle/>
          <a:p>
            <a:endParaRPr sz="1092"/>
          </a:p>
        </p:txBody>
      </p:sp>
      <p:sp>
        <p:nvSpPr>
          <p:cNvPr id="7" name="object 5">
            <a:extLst>
              <a:ext uri="{FF2B5EF4-FFF2-40B4-BE49-F238E27FC236}">
                <a16:creationId xmlns:a16="http://schemas.microsoft.com/office/drawing/2014/main" id="{E8C59653-C1B1-CD4C-AA02-94DC5C15ACB1}"/>
              </a:ext>
            </a:extLst>
          </p:cNvPr>
          <p:cNvSpPr/>
          <p:nvPr userDrawn="1"/>
        </p:nvSpPr>
        <p:spPr>
          <a:xfrm>
            <a:off x="7891233" y="1571515"/>
            <a:ext cx="2620163" cy="3714718"/>
          </a:xfrm>
          <a:custGeom>
            <a:avLst/>
            <a:gdLst/>
            <a:ahLst/>
            <a:cxnLst/>
            <a:rect l="l" t="t" r="r" b="b"/>
            <a:pathLst>
              <a:path w="4320540" h="6125845">
                <a:moveTo>
                  <a:pt x="0" y="6125467"/>
                </a:moveTo>
                <a:lnTo>
                  <a:pt x="4320004" y="6125467"/>
                </a:lnTo>
                <a:lnTo>
                  <a:pt x="4320004" y="0"/>
                </a:lnTo>
                <a:lnTo>
                  <a:pt x="0" y="0"/>
                </a:lnTo>
                <a:lnTo>
                  <a:pt x="0" y="6125467"/>
                </a:lnTo>
                <a:close/>
              </a:path>
            </a:pathLst>
          </a:custGeom>
          <a:solidFill>
            <a:srgbClr val="FFFFFF"/>
          </a:solidFill>
        </p:spPr>
        <p:txBody>
          <a:bodyPr wrap="square" lIns="0" tIns="0" rIns="0" bIns="0" rtlCol="0"/>
          <a:lstStyle/>
          <a:p>
            <a:endParaRPr sz="1092"/>
          </a:p>
        </p:txBody>
      </p:sp>
      <p:sp>
        <p:nvSpPr>
          <p:cNvPr id="10" name="object 12">
            <a:extLst>
              <a:ext uri="{FF2B5EF4-FFF2-40B4-BE49-F238E27FC236}">
                <a16:creationId xmlns:a16="http://schemas.microsoft.com/office/drawing/2014/main" id="{8C5FA84E-30CE-1142-A22A-A5A056B7EF24}"/>
              </a:ext>
            </a:extLst>
          </p:cNvPr>
          <p:cNvSpPr/>
          <p:nvPr userDrawn="1"/>
        </p:nvSpPr>
        <p:spPr>
          <a:xfrm>
            <a:off x="3951569" y="4865841"/>
            <a:ext cx="194086" cy="95881"/>
          </a:xfrm>
          <a:custGeom>
            <a:avLst/>
            <a:gdLst/>
            <a:ahLst/>
            <a:cxnLst/>
            <a:rect l="l" t="t" r="r" b="b"/>
            <a:pathLst>
              <a:path w="320040" h="158115">
                <a:moveTo>
                  <a:pt x="319623" y="157890"/>
                </a:moveTo>
                <a:lnTo>
                  <a:pt x="163502" y="0"/>
                </a:lnTo>
                <a:lnTo>
                  <a:pt x="0" y="156257"/>
                </a:lnTo>
              </a:path>
            </a:pathLst>
          </a:custGeom>
          <a:ln w="34763">
            <a:solidFill>
              <a:srgbClr val="000000"/>
            </a:solidFill>
          </a:ln>
        </p:spPr>
        <p:txBody>
          <a:bodyPr wrap="square" lIns="0" tIns="0" rIns="0" bIns="0" rtlCol="0"/>
          <a:lstStyle/>
          <a:p>
            <a:endParaRPr sz="1092"/>
          </a:p>
        </p:txBody>
      </p:sp>
      <p:sp>
        <p:nvSpPr>
          <p:cNvPr id="11" name="object 13">
            <a:extLst>
              <a:ext uri="{FF2B5EF4-FFF2-40B4-BE49-F238E27FC236}">
                <a16:creationId xmlns:a16="http://schemas.microsoft.com/office/drawing/2014/main" id="{A3B3471A-BA51-9B43-B8F8-9D918B7E72CF}"/>
              </a:ext>
            </a:extLst>
          </p:cNvPr>
          <p:cNvSpPr/>
          <p:nvPr userDrawn="1"/>
        </p:nvSpPr>
        <p:spPr>
          <a:xfrm>
            <a:off x="3845791" y="4865841"/>
            <a:ext cx="205254" cy="232194"/>
          </a:xfrm>
          <a:custGeom>
            <a:avLst/>
            <a:gdLst/>
            <a:ahLst/>
            <a:cxnLst/>
            <a:rect l="l" t="t" r="r" b="b"/>
            <a:pathLst>
              <a:path w="338454" h="382904">
                <a:moveTo>
                  <a:pt x="0" y="382794"/>
                </a:moveTo>
                <a:lnTo>
                  <a:pt x="335298" y="382794"/>
                </a:lnTo>
                <a:lnTo>
                  <a:pt x="337926" y="0"/>
                </a:lnTo>
              </a:path>
            </a:pathLst>
          </a:custGeom>
          <a:ln w="34763">
            <a:solidFill>
              <a:srgbClr val="000000"/>
            </a:solidFill>
          </a:ln>
        </p:spPr>
        <p:txBody>
          <a:bodyPr wrap="square" lIns="0" tIns="0" rIns="0" bIns="0" rtlCol="0"/>
          <a:lstStyle/>
          <a:p>
            <a:endParaRPr sz="1092"/>
          </a:p>
        </p:txBody>
      </p:sp>
      <p:sp>
        <p:nvSpPr>
          <p:cNvPr id="14" name="object 14">
            <a:extLst>
              <a:ext uri="{FF2B5EF4-FFF2-40B4-BE49-F238E27FC236}">
                <a16:creationId xmlns:a16="http://schemas.microsoft.com/office/drawing/2014/main" id="{6D0F191F-886E-C340-AB29-7EE5300E2D29}"/>
              </a:ext>
            </a:extLst>
          </p:cNvPr>
          <p:cNvSpPr/>
          <p:nvPr userDrawn="1"/>
        </p:nvSpPr>
        <p:spPr>
          <a:xfrm>
            <a:off x="7056719" y="4864254"/>
            <a:ext cx="194086" cy="95881"/>
          </a:xfrm>
          <a:custGeom>
            <a:avLst/>
            <a:gdLst/>
            <a:ahLst/>
            <a:cxnLst/>
            <a:rect l="l" t="t" r="r" b="b"/>
            <a:pathLst>
              <a:path w="320040" h="158115">
                <a:moveTo>
                  <a:pt x="319623" y="157890"/>
                </a:moveTo>
                <a:lnTo>
                  <a:pt x="163502" y="0"/>
                </a:lnTo>
                <a:lnTo>
                  <a:pt x="0" y="156257"/>
                </a:lnTo>
              </a:path>
            </a:pathLst>
          </a:custGeom>
          <a:ln w="34763">
            <a:solidFill>
              <a:srgbClr val="000000"/>
            </a:solidFill>
          </a:ln>
        </p:spPr>
        <p:txBody>
          <a:bodyPr wrap="square" lIns="0" tIns="0" rIns="0" bIns="0" rtlCol="0"/>
          <a:lstStyle/>
          <a:p>
            <a:endParaRPr sz="1092"/>
          </a:p>
        </p:txBody>
      </p:sp>
      <p:sp>
        <p:nvSpPr>
          <p:cNvPr id="15" name="object 15">
            <a:extLst>
              <a:ext uri="{FF2B5EF4-FFF2-40B4-BE49-F238E27FC236}">
                <a16:creationId xmlns:a16="http://schemas.microsoft.com/office/drawing/2014/main" id="{515ED2BB-5D2B-EE4D-BED4-9A2892DE8C37}"/>
              </a:ext>
            </a:extLst>
          </p:cNvPr>
          <p:cNvSpPr/>
          <p:nvPr userDrawn="1"/>
        </p:nvSpPr>
        <p:spPr>
          <a:xfrm>
            <a:off x="6950941" y="4864254"/>
            <a:ext cx="205254" cy="232194"/>
          </a:xfrm>
          <a:custGeom>
            <a:avLst/>
            <a:gdLst/>
            <a:ahLst/>
            <a:cxnLst/>
            <a:rect l="l" t="t" r="r" b="b"/>
            <a:pathLst>
              <a:path w="338454" h="382904">
                <a:moveTo>
                  <a:pt x="0" y="382794"/>
                </a:moveTo>
                <a:lnTo>
                  <a:pt x="335298" y="382794"/>
                </a:lnTo>
                <a:lnTo>
                  <a:pt x="337926" y="0"/>
                </a:lnTo>
              </a:path>
            </a:pathLst>
          </a:custGeom>
          <a:ln w="34763">
            <a:solidFill>
              <a:srgbClr val="000000"/>
            </a:solidFill>
          </a:ln>
        </p:spPr>
        <p:txBody>
          <a:bodyPr wrap="square" lIns="0" tIns="0" rIns="0" bIns="0" rtlCol="0"/>
          <a:lstStyle/>
          <a:p>
            <a:endParaRPr sz="1092"/>
          </a:p>
        </p:txBody>
      </p:sp>
      <p:sp>
        <p:nvSpPr>
          <p:cNvPr id="16" name="object 16">
            <a:extLst>
              <a:ext uri="{FF2B5EF4-FFF2-40B4-BE49-F238E27FC236}">
                <a16:creationId xmlns:a16="http://schemas.microsoft.com/office/drawing/2014/main" id="{61071F40-C907-1B49-8A9D-CC623013DF4E}"/>
              </a:ext>
            </a:extLst>
          </p:cNvPr>
          <p:cNvSpPr/>
          <p:nvPr userDrawn="1"/>
        </p:nvSpPr>
        <p:spPr>
          <a:xfrm>
            <a:off x="10161869" y="4864254"/>
            <a:ext cx="194086" cy="95881"/>
          </a:xfrm>
          <a:custGeom>
            <a:avLst/>
            <a:gdLst/>
            <a:ahLst/>
            <a:cxnLst/>
            <a:rect l="l" t="t" r="r" b="b"/>
            <a:pathLst>
              <a:path w="320040" h="158115">
                <a:moveTo>
                  <a:pt x="319623" y="157890"/>
                </a:moveTo>
                <a:lnTo>
                  <a:pt x="163502" y="0"/>
                </a:lnTo>
                <a:lnTo>
                  <a:pt x="0" y="156257"/>
                </a:lnTo>
              </a:path>
            </a:pathLst>
          </a:custGeom>
          <a:ln w="34763">
            <a:solidFill>
              <a:srgbClr val="000000"/>
            </a:solidFill>
          </a:ln>
        </p:spPr>
        <p:txBody>
          <a:bodyPr wrap="square" lIns="0" tIns="0" rIns="0" bIns="0" rtlCol="0"/>
          <a:lstStyle/>
          <a:p>
            <a:endParaRPr sz="1092"/>
          </a:p>
        </p:txBody>
      </p:sp>
      <p:sp>
        <p:nvSpPr>
          <p:cNvPr id="17" name="object 17">
            <a:extLst>
              <a:ext uri="{FF2B5EF4-FFF2-40B4-BE49-F238E27FC236}">
                <a16:creationId xmlns:a16="http://schemas.microsoft.com/office/drawing/2014/main" id="{6FF9AC17-8359-ED41-AEB5-839218965630}"/>
              </a:ext>
            </a:extLst>
          </p:cNvPr>
          <p:cNvSpPr/>
          <p:nvPr userDrawn="1"/>
        </p:nvSpPr>
        <p:spPr>
          <a:xfrm>
            <a:off x="10056091" y="4864254"/>
            <a:ext cx="205254" cy="232194"/>
          </a:xfrm>
          <a:custGeom>
            <a:avLst/>
            <a:gdLst/>
            <a:ahLst/>
            <a:cxnLst/>
            <a:rect l="l" t="t" r="r" b="b"/>
            <a:pathLst>
              <a:path w="338455" h="382904">
                <a:moveTo>
                  <a:pt x="0" y="382794"/>
                </a:moveTo>
                <a:lnTo>
                  <a:pt x="335298" y="382794"/>
                </a:lnTo>
                <a:lnTo>
                  <a:pt x="337926" y="0"/>
                </a:lnTo>
              </a:path>
            </a:pathLst>
          </a:custGeom>
          <a:ln w="34763">
            <a:solidFill>
              <a:srgbClr val="000000"/>
            </a:solidFill>
          </a:ln>
        </p:spPr>
        <p:txBody>
          <a:bodyPr wrap="square" lIns="0" tIns="0" rIns="0" bIns="0" rtlCol="0"/>
          <a:lstStyle/>
          <a:p>
            <a:endParaRPr sz="1092"/>
          </a:p>
        </p:txBody>
      </p:sp>
      <p:sp>
        <p:nvSpPr>
          <p:cNvPr id="23" name="Text Placeholder 2">
            <a:extLst>
              <a:ext uri="{FF2B5EF4-FFF2-40B4-BE49-F238E27FC236}">
                <a16:creationId xmlns:a16="http://schemas.microsoft.com/office/drawing/2014/main" id="{4FCA99AB-E060-DF46-BE98-B5B525F32572}"/>
              </a:ext>
            </a:extLst>
          </p:cNvPr>
          <p:cNvSpPr>
            <a:spLocks noGrp="1"/>
          </p:cNvSpPr>
          <p:nvPr>
            <p:ph type="body" sz="quarter" idx="11"/>
          </p:nvPr>
        </p:nvSpPr>
        <p:spPr>
          <a:xfrm>
            <a:off x="5019814" y="2409661"/>
            <a:ext cx="2076552" cy="2550474"/>
          </a:xfrm>
        </p:spPr>
        <p:txBody>
          <a:bodyPr>
            <a:normAutofit/>
          </a:bodyPr>
          <a:lstStyle>
            <a:lvl1pPr marL="107818" indent="-107818" algn="l">
              <a:defRPr lang="en-US" sz="970" b="0" i="0" kern="1200" spc="3" dirty="0" smtClean="0">
                <a:solidFill>
                  <a:schemeClr val="tx1"/>
                </a:solidFill>
                <a:latin typeface="Courier" pitchFamily="2" charset="0"/>
                <a:ea typeface="+mn-ea"/>
                <a:cs typeface="Courier New"/>
              </a:defRPr>
            </a:lvl1pPr>
            <a:lvl2pPr algn="l">
              <a:defRPr sz="970"/>
            </a:lvl2pPr>
            <a:lvl3pPr algn="l">
              <a:defRPr sz="970"/>
            </a:lvl3pPr>
            <a:lvl4pPr algn="l">
              <a:defRPr sz="970"/>
            </a:lvl4pPr>
            <a:lvl5pPr algn="l">
              <a:defRPr sz="970"/>
            </a:lvl5pPr>
          </a:lstStyle>
          <a:p>
            <a:pPr marL="107818" lvl="0" indent="-107818" algn="l">
              <a:lnSpc>
                <a:spcPct val="120000"/>
              </a:lnSpc>
              <a:spcBef>
                <a:spcPts val="0"/>
              </a:spcBef>
              <a:spcAft>
                <a:spcPts val="364"/>
              </a:spcAft>
              <a:buFont typeface="Arial" panose="020B0604020202020204" pitchFamily="34" charset="0"/>
              <a:buChar char="•"/>
              <a:tabLst/>
            </a:pPr>
            <a:r>
              <a:rPr lang="en-US" dirty="0"/>
              <a:t>Click to edit Master text styles</a:t>
            </a:r>
          </a:p>
          <a:p>
            <a:pPr lvl="1"/>
            <a:r>
              <a:rPr lang="en-US" dirty="0"/>
              <a:t>Second level</a:t>
            </a:r>
          </a:p>
        </p:txBody>
      </p:sp>
      <p:sp>
        <p:nvSpPr>
          <p:cNvPr id="25" name="Text Placeholder 2">
            <a:extLst>
              <a:ext uri="{FF2B5EF4-FFF2-40B4-BE49-F238E27FC236}">
                <a16:creationId xmlns:a16="http://schemas.microsoft.com/office/drawing/2014/main" id="{49F1B2A6-C651-C340-BC66-BFA5452221F7}"/>
              </a:ext>
            </a:extLst>
          </p:cNvPr>
          <p:cNvSpPr>
            <a:spLocks noGrp="1"/>
          </p:cNvSpPr>
          <p:nvPr>
            <p:ph type="body" sz="quarter" idx="12"/>
          </p:nvPr>
        </p:nvSpPr>
        <p:spPr>
          <a:xfrm>
            <a:off x="8085317" y="2409661"/>
            <a:ext cx="2076552" cy="2550474"/>
          </a:xfrm>
        </p:spPr>
        <p:txBody>
          <a:bodyPr>
            <a:normAutofit/>
          </a:bodyPr>
          <a:lstStyle>
            <a:lvl1pPr marL="107818" indent="-107818" algn="l">
              <a:defRPr lang="en-US" sz="970" b="0" i="0" kern="1200" spc="3" dirty="0" smtClean="0">
                <a:solidFill>
                  <a:schemeClr val="tx1"/>
                </a:solidFill>
                <a:latin typeface="Courier" pitchFamily="2" charset="0"/>
                <a:ea typeface="+mn-ea"/>
                <a:cs typeface="Courier New"/>
              </a:defRPr>
            </a:lvl1pPr>
            <a:lvl2pPr algn="l">
              <a:defRPr sz="970"/>
            </a:lvl2pPr>
            <a:lvl3pPr algn="l">
              <a:defRPr sz="970"/>
            </a:lvl3pPr>
            <a:lvl4pPr algn="l">
              <a:defRPr sz="970"/>
            </a:lvl4pPr>
            <a:lvl5pPr algn="l">
              <a:defRPr sz="970"/>
            </a:lvl5pPr>
          </a:lstStyle>
          <a:p>
            <a:pPr marL="107818" lvl="0" indent="-107818" algn="l">
              <a:lnSpc>
                <a:spcPct val="120000"/>
              </a:lnSpc>
              <a:spcBef>
                <a:spcPts val="0"/>
              </a:spcBef>
              <a:spcAft>
                <a:spcPts val="364"/>
              </a:spcAft>
              <a:buFont typeface="Arial" panose="020B0604020202020204" pitchFamily="34" charset="0"/>
              <a:buChar char="•"/>
              <a:tabLst/>
            </a:pPr>
            <a:r>
              <a:rPr lang="en-US" dirty="0"/>
              <a:t>Click to edit Master text styles</a:t>
            </a:r>
          </a:p>
          <a:p>
            <a:pPr lvl="1"/>
            <a:r>
              <a:rPr lang="en-US" dirty="0"/>
              <a:t>Second level</a:t>
            </a:r>
          </a:p>
        </p:txBody>
      </p:sp>
      <p:sp>
        <p:nvSpPr>
          <p:cNvPr id="26" name="Text Placeholder 2">
            <a:extLst>
              <a:ext uri="{FF2B5EF4-FFF2-40B4-BE49-F238E27FC236}">
                <a16:creationId xmlns:a16="http://schemas.microsoft.com/office/drawing/2014/main" id="{D2E5BEA0-EDF8-CF40-A14C-DDB5BEA0234D}"/>
              </a:ext>
            </a:extLst>
          </p:cNvPr>
          <p:cNvSpPr>
            <a:spLocks noGrp="1"/>
          </p:cNvSpPr>
          <p:nvPr>
            <p:ph type="body" sz="quarter" idx="10"/>
          </p:nvPr>
        </p:nvSpPr>
        <p:spPr>
          <a:xfrm>
            <a:off x="1925338" y="2409661"/>
            <a:ext cx="2076552" cy="2550474"/>
          </a:xfrm>
        </p:spPr>
        <p:txBody>
          <a:bodyPr>
            <a:normAutofit/>
          </a:bodyPr>
          <a:lstStyle>
            <a:lvl1pPr algn="l">
              <a:lnSpc>
                <a:spcPct val="120000"/>
              </a:lnSpc>
              <a:spcAft>
                <a:spcPts val="364"/>
              </a:spcAft>
              <a:defRPr sz="970"/>
            </a:lvl1pPr>
            <a:lvl2pPr algn="l">
              <a:defRPr sz="970"/>
            </a:lvl2pPr>
            <a:lvl3pPr algn="l">
              <a:defRPr sz="970"/>
            </a:lvl3pPr>
            <a:lvl4pPr algn="l">
              <a:defRPr sz="970"/>
            </a:lvl4pPr>
            <a:lvl5pPr algn="l">
              <a:defRPr sz="970"/>
            </a:lvl5pPr>
          </a:lstStyle>
          <a:p>
            <a:pPr lvl="0"/>
            <a:r>
              <a:rPr lang="en-US" dirty="0"/>
              <a:t>Click to edit Master text styles</a:t>
            </a:r>
          </a:p>
          <a:p>
            <a:pPr lvl="1"/>
            <a:r>
              <a:rPr lang="en-US" dirty="0"/>
              <a:t>Second level</a:t>
            </a:r>
          </a:p>
        </p:txBody>
      </p:sp>
      <p:sp>
        <p:nvSpPr>
          <p:cNvPr id="35" name="Text Placeholder 34">
            <a:extLst>
              <a:ext uri="{FF2B5EF4-FFF2-40B4-BE49-F238E27FC236}">
                <a16:creationId xmlns:a16="http://schemas.microsoft.com/office/drawing/2014/main" id="{DBF51A22-E511-B14D-8F82-88F78F7C6366}"/>
              </a:ext>
            </a:extLst>
          </p:cNvPr>
          <p:cNvSpPr>
            <a:spLocks noGrp="1"/>
          </p:cNvSpPr>
          <p:nvPr>
            <p:ph type="body" sz="quarter" idx="17"/>
          </p:nvPr>
        </p:nvSpPr>
        <p:spPr>
          <a:xfrm>
            <a:off x="1925338" y="1871414"/>
            <a:ext cx="2220053" cy="673863"/>
          </a:xfrm>
        </p:spPr>
        <p:txBody>
          <a:bodyPr/>
          <a:lstStyle>
            <a:lvl1pPr marL="0" indent="0" algn="l">
              <a:lnSpc>
                <a:spcPct val="80000"/>
              </a:lnSpc>
              <a:spcAft>
                <a:spcPts val="0"/>
              </a:spcAft>
              <a:buNone/>
              <a:defRPr sz="1637" b="1" i="1" cap="all" baseline="0">
                <a:latin typeface="Arial" panose="020B0604020202020204" pitchFamily="34" charset="0"/>
              </a:defRPr>
            </a:lvl1pPr>
          </a:lstStyle>
          <a:p>
            <a:pPr lvl="0"/>
            <a:r>
              <a:rPr lang="en-US" dirty="0"/>
              <a:t>Click to edit Master text styles</a:t>
            </a:r>
          </a:p>
        </p:txBody>
      </p:sp>
      <p:sp>
        <p:nvSpPr>
          <p:cNvPr id="36" name="Text Placeholder 34">
            <a:extLst>
              <a:ext uri="{FF2B5EF4-FFF2-40B4-BE49-F238E27FC236}">
                <a16:creationId xmlns:a16="http://schemas.microsoft.com/office/drawing/2014/main" id="{3235B84F-1482-5446-945C-4C9E97B563E8}"/>
              </a:ext>
            </a:extLst>
          </p:cNvPr>
          <p:cNvSpPr>
            <a:spLocks noGrp="1"/>
          </p:cNvSpPr>
          <p:nvPr>
            <p:ph type="body" sz="quarter" idx="18"/>
          </p:nvPr>
        </p:nvSpPr>
        <p:spPr>
          <a:xfrm>
            <a:off x="5015763" y="1871414"/>
            <a:ext cx="2220053" cy="673863"/>
          </a:xfrm>
        </p:spPr>
        <p:txBody>
          <a:bodyPr/>
          <a:lstStyle>
            <a:lvl1pPr marL="0" indent="0" algn="l">
              <a:lnSpc>
                <a:spcPct val="80000"/>
              </a:lnSpc>
              <a:spcAft>
                <a:spcPts val="0"/>
              </a:spcAft>
              <a:buNone/>
              <a:defRPr sz="1637" b="1" i="1" cap="all" baseline="0">
                <a:latin typeface="Arial" panose="020B0604020202020204" pitchFamily="34" charset="0"/>
              </a:defRPr>
            </a:lvl1pPr>
          </a:lstStyle>
          <a:p>
            <a:pPr lvl="0"/>
            <a:r>
              <a:rPr lang="en-US" dirty="0"/>
              <a:t>Click to edit Master text styles</a:t>
            </a:r>
          </a:p>
        </p:txBody>
      </p:sp>
      <p:sp>
        <p:nvSpPr>
          <p:cNvPr id="37" name="Text Placeholder 34">
            <a:extLst>
              <a:ext uri="{FF2B5EF4-FFF2-40B4-BE49-F238E27FC236}">
                <a16:creationId xmlns:a16="http://schemas.microsoft.com/office/drawing/2014/main" id="{CBB54BF2-5077-E14A-8B00-52FA94EBC036}"/>
              </a:ext>
            </a:extLst>
          </p:cNvPr>
          <p:cNvSpPr>
            <a:spLocks noGrp="1"/>
          </p:cNvSpPr>
          <p:nvPr>
            <p:ph type="body" sz="quarter" idx="19"/>
          </p:nvPr>
        </p:nvSpPr>
        <p:spPr>
          <a:xfrm>
            <a:off x="8087496" y="1871414"/>
            <a:ext cx="2220053" cy="673863"/>
          </a:xfrm>
        </p:spPr>
        <p:txBody>
          <a:bodyPr/>
          <a:lstStyle>
            <a:lvl1pPr marL="0" indent="0" algn="l">
              <a:lnSpc>
                <a:spcPct val="80000"/>
              </a:lnSpc>
              <a:spcAft>
                <a:spcPts val="0"/>
              </a:spcAft>
              <a:buNone/>
              <a:defRPr sz="1637" b="1" i="1" cap="all" baseline="0">
                <a:latin typeface="Arial" panose="020B0604020202020204" pitchFamily="34" charset="0"/>
              </a:defRPr>
            </a:lvl1pPr>
          </a:lstStyle>
          <a:p>
            <a:pPr lvl="0"/>
            <a:r>
              <a:rPr lang="en-US" dirty="0"/>
              <a:t>Click to edit Master text styles</a:t>
            </a:r>
          </a:p>
        </p:txBody>
      </p:sp>
    </p:spTree>
    <p:extLst>
      <p:ext uri="{BB962C8B-B14F-4D97-AF65-F5344CB8AC3E}">
        <p14:creationId xmlns:p14="http://schemas.microsoft.com/office/powerpoint/2010/main" val="2957726820"/>
      </p:ext>
    </p:extLst>
  </p:cSld>
  <p:clrMapOvr>
    <a:masterClrMapping/>
  </p:clrMapOvr>
  <p:extLst>
    <p:ext uri="{DCECCB84-F9BA-43D5-87BE-67443E8EF086}">
      <p15:sldGuideLst xmlns:p15="http://schemas.microsoft.com/office/powerpoint/2012/main">
        <p15:guide id="1" orient="horz" pos="3562">
          <p15:clr>
            <a:srgbClr val="FBAE40"/>
          </p15:clr>
        </p15:guide>
        <p15:guide id="2" pos="6332">
          <p15:clr>
            <a:srgbClr val="FBAE40"/>
          </p15:clr>
        </p15:guide>
        <p15:guide id="3" pos="1252">
          <p15:clr>
            <a:srgbClr val="FBAE40"/>
          </p15:clr>
        </p15:guide>
        <p15:guide id="4" pos="11344">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preserve="1" userDrawn="1">
  <p:cSld name="3 Boxes-RED">
    <p:bg>
      <p:bgPr>
        <a:solidFill>
          <a:schemeClr val="bg2"/>
        </a:solidFill>
        <a:effectLst/>
      </p:bgPr>
    </p:bg>
    <p:spTree>
      <p:nvGrpSpPr>
        <p:cNvPr id="1" name=""/>
        <p:cNvGrpSpPr/>
        <p:nvPr/>
      </p:nvGrpSpPr>
      <p:grpSpPr>
        <a:xfrm>
          <a:off x="0" y="0"/>
          <a:ext cx="0" cy="0"/>
          <a:chOff x="0" y="0"/>
          <a:chExt cx="0" cy="0"/>
        </a:xfrm>
      </p:grpSpPr>
      <p:pic>
        <p:nvPicPr>
          <p:cNvPr id="12" name="Graphic 11">
            <a:extLst>
              <a:ext uri="{FF2B5EF4-FFF2-40B4-BE49-F238E27FC236}">
                <a16:creationId xmlns:a16="http://schemas.microsoft.com/office/drawing/2014/main" id="{D2FB2EAF-31DF-6840-B8F3-F292F3D56FB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0" y="481"/>
            <a:ext cx="12192000" cy="6857519"/>
          </a:xfrm>
          <a:prstGeom prst="rect">
            <a:avLst/>
          </a:prstGeom>
        </p:spPr>
      </p:pic>
      <p:pic>
        <p:nvPicPr>
          <p:cNvPr id="9" name="Graphic 8">
            <a:extLst>
              <a:ext uri="{FF2B5EF4-FFF2-40B4-BE49-F238E27FC236}">
                <a16:creationId xmlns:a16="http://schemas.microsoft.com/office/drawing/2014/main" id="{421F3F7A-45EF-D643-B67D-5BFF6C8D3FF4}"/>
              </a:ext>
            </a:extLst>
          </p:cNvPr>
          <p:cNvPicPr>
            <a:picLocks noChangeAspect="1"/>
          </p:cNvPicPr>
          <p:nvPr userDrawn="1"/>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380999" y="6225176"/>
            <a:ext cx="402328" cy="251437"/>
          </a:xfrm>
          <a:prstGeom prst="rect">
            <a:avLst/>
          </a:prstGeom>
        </p:spPr>
      </p:pic>
      <p:sp>
        <p:nvSpPr>
          <p:cNvPr id="5" name="object 3">
            <a:extLst>
              <a:ext uri="{FF2B5EF4-FFF2-40B4-BE49-F238E27FC236}">
                <a16:creationId xmlns:a16="http://schemas.microsoft.com/office/drawing/2014/main" id="{D99DE854-8C80-0747-8E4A-71FE402221E4}"/>
              </a:ext>
            </a:extLst>
          </p:cNvPr>
          <p:cNvSpPr/>
          <p:nvPr userDrawn="1"/>
        </p:nvSpPr>
        <p:spPr>
          <a:xfrm>
            <a:off x="1676376" y="1571515"/>
            <a:ext cx="2620163" cy="3714718"/>
          </a:xfrm>
          <a:custGeom>
            <a:avLst/>
            <a:gdLst/>
            <a:ahLst/>
            <a:cxnLst/>
            <a:rect l="l" t="t" r="r" b="b"/>
            <a:pathLst>
              <a:path w="4320540" h="6125845">
                <a:moveTo>
                  <a:pt x="0" y="6125467"/>
                </a:moveTo>
                <a:lnTo>
                  <a:pt x="4320004" y="6125467"/>
                </a:lnTo>
                <a:lnTo>
                  <a:pt x="4320004" y="0"/>
                </a:lnTo>
                <a:lnTo>
                  <a:pt x="0" y="0"/>
                </a:lnTo>
                <a:lnTo>
                  <a:pt x="0" y="6125467"/>
                </a:lnTo>
                <a:close/>
              </a:path>
            </a:pathLst>
          </a:custGeom>
          <a:solidFill>
            <a:srgbClr val="FFFFFF"/>
          </a:solidFill>
        </p:spPr>
        <p:txBody>
          <a:bodyPr wrap="square" lIns="0" tIns="0" rIns="0" bIns="0" rtlCol="0"/>
          <a:lstStyle/>
          <a:p>
            <a:endParaRPr sz="1092"/>
          </a:p>
        </p:txBody>
      </p:sp>
      <p:sp>
        <p:nvSpPr>
          <p:cNvPr id="6" name="object 4">
            <a:extLst>
              <a:ext uri="{FF2B5EF4-FFF2-40B4-BE49-F238E27FC236}">
                <a16:creationId xmlns:a16="http://schemas.microsoft.com/office/drawing/2014/main" id="{44F8B23B-D805-9649-9556-CF3592009338}"/>
              </a:ext>
            </a:extLst>
          </p:cNvPr>
          <p:cNvSpPr/>
          <p:nvPr userDrawn="1"/>
        </p:nvSpPr>
        <p:spPr>
          <a:xfrm>
            <a:off x="4786084" y="1571515"/>
            <a:ext cx="2620163" cy="3714718"/>
          </a:xfrm>
          <a:custGeom>
            <a:avLst/>
            <a:gdLst/>
            <a:ahLst/>
            <a:cxnLst/>
            <a:rect l="l" t="t" r="r" b="b"/>
            <a:pathLst>
              <a:path w="4320540" h="6125845">
                <a:moveTo>
                  <a:pt x="0" y="6125467"/>
                </a:moveTo>
                <a:lnTo>
                  <a:pt x="4320004" y="6125467"/>
                </a:lnTo>
                <a:lnTo>
                  <a:pt x="4320004" y="0"/>
                </a:lnTo>
                <a:lnTo>
                  <a:pt x="0" y="0"/>
                </a:lnTo>
                <a:lnTo>
                  <a:pt x="0" y="6125467"/>
                </a:lnTo>
                <a:close/>
              </a:path>
            </a:pathLst>
          </a:custGeom>
          <a:solidFill>
            <a:srgbClr val="FFFFFF"/>
          </a:solidFill>
        </p:spPr>
        <p:txBody>
          <a:bodyPr wrap="square" lIns="0" tIns="0" rIns="0" bIns="0" rtlCol="0"/>
          <a:lstStyle/>
          <a:p>
            <a:endParaRPr sz="1092"/>
          </a:p>
        </p:txBody>
      </p:sp>
      <p:sp>
        <p:nvSpPr>
          <p:cNvPr id="7" name="object 5">
            <a:extLst>
              <a:ext uri="{FF2B5EF4-FFF2-40B4-BE49-F238E27FC236}">
                <a16:creationId xmlns:a16="http://schemas.microsoft.com/office/drawing/2014/main" id="{E8C59653-C1B1-CD4C-AA02-94DC5C15ACB1}"/>
              </a:ext>
            </a:extLst>
          </p:cNvPr>
          <p:cNvSpPr/>
          <p:nvPr userDrawn="1"/>
        </p:nvSpPr>
        <p:spPr>
          <a:xfrm>
            <a:off x="7891233" y="1571515"/>
            <a:ext cx="2620163" cy="3714718"/>
          </a:xfrm>
          <a:custGeom>
            <a:avLst/>
            <a:gdLst/>
            <a:ahLst/>
            <a:cxnLst/>
            <a:rect l="l" t="t" r="r" b="b"/>
            <a:pathLst>
              <a:path w="4320540" h="6125845">
                <a:moveTo>
                  <a:pt x="0" y="6125467"/>
                </a:moveTo>
                <a:lnTo>
                  <a:pt x="4320004" y="6125467"/>
                </a:lnTo>
                <a:lnTo>
                  <a:pt x="4320004" y="0"/>
                </a:lnTo>
                <a:lnTo>
                  <a:pt x="0" y="0"/>
                </a:lnTo>
                <a:lnTo>
                  <a:pt x="0" y="6125467"/>
                </a:lnTo>
                <a:close/>
              </a:path>
            </a:pathLst>
          </a:custGeom>
          <a:solidFill>
            <a:srgbClr val="FFFFFF"/>
          </a:solidFill>
        </p:spPr>
        <p:txBody>
          <a:bodyPr wrap="square" lIns="0" tIns="0" rIns="0" bIns="0" rtlCol="0"/>
          <a:lstStyle/>
          <a:p>
            <a:endParaRPr sz="1092"/>
          </a:p>
        </p:txBody>
      </p:sp>
      <p:sp>
        <p:nvSpPr>
          <p:cNvPr id="10" name="object 12">
            <a:extLst>
              <a:ext uri="{FF2B5EF4-FFF2-40B4-BE49-F238E27FC236}">
                <a16:creationId xmlns:a16="http://schemas.microsoft.com/office/drawing/2014/main" id="{8C5FA84E-30CE-1142-A22A-A5A056B7EF24}"/>
              </a:ext>
            </a:extLst>
          </p:cNvPr>
          <p:cNvSpPr/>
          <p:nvPr userDrawn="1"/>
        </p:nvSpPr>
        <p:spPr>
          <a:xfrm>
            <a:off x="3951569" y="4865841"/>
            <a:ext cx="194086" cy="95881"/>
          </a:xfrm>
          <a:custGeom>
            <a:avLst/>
            <a:gdLst/>
            <a:ahLst/>
            <a:cxnLst/>
            <a:rect l="l" t="t" r="r" b="b"/>
            <a:pathLst>
              <a:path w="320040" h="158115">
                <a:moveTo>
                  <a:pt x="319623" y="157890"/>
                </a:moveTo>
                <a:lnTo>
                  <a:pt x="163502" y="0"/>
                </a:lnTo>
                <a:lnTo>
                  <a:pt x="0" y="156257"/>
                </a:lnTo>
              </a:path>
            </a:pathLst>
          </a:custGeom>
          <a:ln w="34763">
            <a:solidFill>
              <a:srgbClr val="000000"/>
            </a:solidFill>
          </a:ln>
        </p:spPr>
        <p:txBody>
          <a:bodyPr wrap="square" lIns="0" tIns="0" rIns="0" bIns="0" rtlCol="0"/>
          <a:lstStyle/>
          <a:p>
            <a:endParaRPr sz="1092"/>
          </a:p>
        </p:txBody>
      </p:sp>
      <p:sp>
        <p:nvSpPr>
          <p:cNvPr id="11" name="object 13">
            <a:extLst>
              <a:ext uri="{FF2B5EF4-FFF2-40B4-BE49-F238E27FC236}">
                <a16:creationId xmlns:a16="http://schemas.microsoft.com/office/drawing/2014/main" id="{A3B3471A-BA51-9B43-B8F8-9D918B7E72CF}"/>
              </a:ext>
            </a:extLst>
          </p:cNvPr>
          <p:cNvSpPr/>
          <p:nvPr userDrawn="1"/>
        </p:nvSpPr>
        <p:spPr>
          <a:xfrm>
            <a:off x="3845791" y="4865841"/>
            <a:ext cx="205254" cy="232194"/>
          </a:xfrm>
          <a:custGeom>
            <a:avLst/>
            <a:gdLst/>
            <a:ahLst/>
            <a:cxnLst/>
            <a:rect l="l" t="t" r="r" b="b"/>
            <a:pathLst>
              <a:path w="338454" h="382904">
                <a:moveTo>
                  <a:pt x="0" y="382794"/>
                </a:moveTo>
                <a:lnTo>
                  <a:pt x="335298" y="382794"/>
                </a:lnTo>
                <a:lnTo>
                  <a:pt x="337926" y="0"/>
                </a:lnTo>
              </a:path>
            </a:pathLst>
          </a:custGeom>
          <a:ln w="34763">
            <a:solidFill>
              <a:srgbClr val="000000"/>
            </a:solidFill>
          </a:ln>
        </p:spPr>
        <p:txBody>
          <a:bodyPr wrap="square" lIns="0" tIns="0" rIns="0" bIns="0" rtlCol="0"/>
          <a:lstStyle/>
          <a:p>
            <a:endParaRPr sz="1092"/>
          </a:p>
        </p:txBody>
      </p:sp>
      <p:sp>
        <p:nvSpPr>
          <p:cNvPr id="14" name="object 14">
            <a:extLst>
              <a:ext uri="{FF2B5EF4-FFF2-40B4-BE49-F238E27FC236}">
                <a16:creationId xmlns:a16="http://schemas.microsoft.com/office/drawing/2014/main" id="{6D0F191F-886E-C340-AB29-7EE5300E2D29}"/>
              </a:ext>
            </a:extLst>
          </p:cNvPr>
          <p:cNvSpPr/>
          <p:nvPr userDrawn="1"/>
        </p:nvSpPr>
        <p:spPr>
          <a:xfrm>
            <a:off x="7056719" y="4864254"/>
            <a:ext cx="194086" cy="95881"/>
          </a:xfrm>
          <a:custGeom>
            <a:avLst/>
            <a:gdLst/>
            <a:ahLst/>
            <a:cxnLst/>
            <a:rect l="l" t="t" r="r" b="b"/>
            <a:pathLst>
              <a:path w="320040" h="158115">
                <a:moveTo>
                  <a:pt x="319623" y="157890"/>
                </a:moveTo>
                <a:lnTo>
                  <a:pt x="163502" y="0"/>
                </a:lnTo>
                <a:lnTo>
                  <a:pt x="0" y="156257"/>
                </a:lnTo>
              </a:path>
            </a:pathLst>
          </a:custGeom>
          <a:ln w="34763">
            <a:solidFill>
              <a:srgbClr val="000000"/>
            </a:solidFill>
          </a:ln>
        </p:spPr>
        <p:txBody>
          <a:bodyPr wrap="square" lIns="0" tIns="0" rIns="0" bIns="0" rtlCol="0"/>
          <a:lstStyle/>
          <a:p>
            <a:endParaRPr sz="1092"/>
          </a:p>
        </p:txBody>
      </p:sp>
      <p:sp>
        <p:nvSpPr>
          <p:cNvPr id="15" name="object 15">
            <a:extLst>
              <a:ext uri="{FF2B5EF4-FFF2-40B4-BE49-F238E27FC236}">
                <a16:creationId xmlns:a16="http://schemas.microsoft.com/office/drawing/2014/main" id="{515ED2BB-5D2B-EE4D-BED4-9A2892DE8C37}"/>
              </a:ext>
            </a:extLst>
          </p:cNvPr>
          <p:cNvSpPr/>
          <p:nvPr userDrawn="1"/>
        </p:nvSpPr>
        <p:spPr>
          <a:xfrm>
            <a:off x="6950941" y="4864254"/>
            <a:ext cx="205254" cy="232194"/>
          </a:xfrm>
          <a:custGeom>
            <a:avLst/>
            <a:gdLst/>
            <a:ahLst/>
            <a:cxnLst/>
            <a:rect l="l" t="t" r="r" b="b"/>
            <a:pathLst>
              <a:path w="338454" h="382904">
                <a:moveTo>
                  <a:pt x="0" y="382794"/>
                </a:moveTo>
                <a:lnTo>
                  <a:pt x="335298" y="382794"/>
                </a:lnTo>
                <a:lnTo>
                  <a:pt x="337926" y="0"/>
                </a:lnTo>
              </a:path>
            </a:pathLst>
          </a:custGeom>
          <a:ln w="34763">
            <a:solidFill>
              <a:srgbClr val="000000"/>
            </a:solidFill>
          </a:ln>
        </p:spPr>
        <p:txBody>
          <a:bodyPr wrap="square" lIns="0" tIns="0" rIns="0" bIns="0" rtlCol="0"/>
          <a:lstStyle/>
          <a:p>
            <a:endParaRPr sz="1092"/>
          </a:p>
        </p:txBody>
      </p:sp>
      <p:sp>
        <p:nvSpPr>
          <p:cNvPr id="16" name="object 16">
            <a:extLst>
              <a:ext uri="{FF2B5EF4-FFF2-40B4-BE49-F238E27FC236}">
                <a16:creationId xmlns:a16="http://schemas.microsoft.com/office/drawing/2014/main" id="{61071F40-C907-1B49-8A9D-CC623013DF4E}"/>
              </a:ext>
            </a:extLst>
          </p:cNvPr>
          <p:cNvSpPr/>
          <p:nvPr userDrawn="1"/>
        </p:nvSpPr>
        <p:spPr>
          <a:xfrm>
            <a:off x="10161869" y="4864254"/>
            <a:ext cx="194086" cy="95881"/>
          </a:xfrm>
          <a:custGeom>
            <a:avLst/>
            <a:gdLst/>
            <a:ahLst/>
            <a:cxnLst/>
            <a:rect l="l" t="t" r="r" b="b"/>
            <a:pathLst>
              <a:path w="320040" h="158115">
                <a:moveTo>
                  <a:pt x="319623" y="157890"/>
                </a:moveTo>
                <a:lnTo>
                  <a:pt x="163502" y="0"/>
                </a:lnTo>
                <a:lnTo>
                  <a:pt x="0" y="156257"/>
                </a:lnTo>
              </a:path>
            </a:pathLst>
          </a:custGeom>
          <a:ln w="34763">
            <a:solidFill>
              <a:srgbClr val="000000"/>
            </a:solidFill>
          </a:ln>
        </p:spPr>
        <p:txBody>
          <a:bodyPr wrap="square" lIns="0" tIns="0" rIns="0" bIns="0" rtlCol="0"/>
          <a:lstStyle/>
          <a:p>
            <a:endParaRPr sz="1092"/>
          </a:p>
        </p:txBody>
      </p:sp>
      <p:sp>
        <p:nvSpPr>
          <p:cNvPr id="17" name="object 17">
            <a:extLst>
              <a:ext uri="{FF2B5EF4-FFF2-40B4-BE49-F238E27FC236}">
                <a16:creationId xmlns:a16="http://schemas.microsoft.com/office/drawing/2014/main" id="{6FF9AC17-8359-ED41-AEB5-839218965630}"/>
              </a:ext>
            </a:extLst>
          </p:cNvPr>
          <p:cNvSpPr/>
          <p:nvPr userDrawn="1"/>
        </p:nvSpPr>
        <p:spPr>
          <a:xfrm>
            <a:off x="10056091" y="4864254"/>
            <a:ext cx="205254" cy="232194"/>
          </a:xfrm>
          <a:custGeom>
            <a:avLst/>
            <a:gdLst/>
            <a:ahLst/>
            <a:cxnLst/>
            <a:rect l="l" t="t" r="r" b="b"/>
            <a:pathLst>
              <a:path w="338455" h="382904">
                <a:moveTo>
                  <a:pt x="0" y="382794"/>
                </a:moveTo>
                <a:lnTo>
                  <a:pt x="335298" y="382794"/>
                </a:lnTo>
                <a:lnTo>
                  <a:pt x="337926" y="0"/>
                </a:lnTo>
              </a:path>
            </a:pathLst>
          </a:custGeom>
          <a:ln w="34763">
            <a:solidFill>
              <a:srgbClr val="000000"/>
            </a:solidFill>
          </a:ln>
        </p:spPr>
        <p:txBody>
          <a:bodyPr wrap="square" lIns="0" tIns="0" rIns="0" bIns="0" rtlCol="0"/>
          <a:lstStyle/>
          <a:p>
            <a:endParaRPr sz="1092"/>
          </a:p>
        </p:txBody>
      </p:sp>
      <p:sp>
        <p:nvSpPr>
          <p:cNvPr id="23" name="Text Placeholder 2">
            <a:extLst>
              <a:ext uri="{FF2B5EF4-FFF2-40B4-BE49-F238E27FC236}">
                <a16:creationId xmlns:a16="http://schemas.microsoft.com/office/drawing/2014/main" id="{4FCA99AB-E060-DF46-BE98-B5B525F32572}"/>
              </a:ext>
            </a:extLst>
          </p:cNvPr>
          <p:cNvSpPr>
            <a:spLocks noGrp="1"/>
          </p:cNvSpPr>
          <p:nvPr>
            <p:ph type="body" sz="quarter" idx="11"/>
          </p:nvPr>
        </p:nvSpPr>
        <p:spPr>
          <a:xfrm>
            <a:off x="5019814" y="2409661"/>
            <a:ext cx="2076552" cy="2550474"/>
          </a:xfrm>
        </p:spPr>
        <p:txBody>
          <a:bodyPr>
            <a:normAutofit/>
          </a:bodyPr>
          <a:lstStyle>
            <a:lvl1pPr marL="107818" indent="-107818" algn="l">
              <a:defRPr lang="en-US" sz="970" b="0" i="0" kern="1200" spc="3" dirty="0" smtClean="0">
                <a:solidFill>
                  <a:schemeClr val="tx1"/>
                </a:solidFill>
                <a:latin typeface="Courier" pitchFamily="2" charset="0"/>
                <a:ea typeface="+mn-ea"/>
                <a:cs typeface="Courier New"/>
              </a:defRPr>
            </a:lvl1pPr>
            <a:lvl2pPr algn="l">
              <a:defRPr sz="970"/>
            </a:lvl2pPr>
            <a:lvl3pPr algn="l">
              <a:defRPr sz="970"/>
            </a:lvl3pPr>
            <a:lvl4pPr algn="l">
              <a:defRPr sz="970"/>
            </a:lvl4pPr>
            <a:lvl5pPr algn="l">
              <a:defRPr sz="970"/>
            </a:lvl5pPr>
          </a:lstStyle>
          <a:p>
            <a:pPr marL="107818" lvl="0" indent="-107818" algn="l">
              <a:lnSpc>
                <a:spcPct val="120000"/>
              </a:lnSpc>
              <a:spcBef>
                <a:spcPts val="0"/>
              </a:spcBef>
              <a:spcAft>
                <a:spcPts val="364"/>
              </a:spcAft>
              <a:buFont typeface="Arial" panose="020B0604020202020204" pitchFamily="34" charset="0"/>
              <a:buChar char="•"/>
              <a:tabLst/>
            </a:pPr>
            <a:r>
              <a:rPr lang="en-US" dirty="0"/>
              <a:t>Click to edit Master text styles</a:t>
            </a:r>
          </a:p>
          <a:p>
            <a:pPr lvl="1"/>
            <a:r>
              <a:rPr lang="en-US" dirty="0"/>
              <a:t>Second level</a:t>
            </a:r>
          </a:p>
        </p:txBody>
      </p:sp>
      <p:sp>
        <p:nvSpPr>
          <p:cNvPr id="25" name="Text Placeholder 2">
            <a:extLst>
              <a:ext uri="{FF2B5EF4-FFF2-40B4-BE49-F238E27FC236}">
                <a16:creationId xmlns:a16="http://schemas.microsoft.com/office/drawing/2014/main" id="{49F1B2A6-C651-C340-BC66-BFA5452221F7}"/>
              </a:ext>
            </a:extLst>
          </p:cNvPr>
          <p:cNvSpPr>
            <a:spLocks noGrp="1"/>
          </p:cNvSpPr>
          <p:nvPr>
            <p:ph type="body" sz="quarter" idx="12"/>
          </p:nvPr>
        </p:nvSpPr>
        <p:spPr>
          <a:xfrm>
            <a:off x="8085317" y="2409661"/>
            <a:ext cx="2076552" cy="2550474"/>
          </a:xfrm>
        </p:spPr>
        <p:txBody>
          <a:bodyPr>
            <a:normAutofit/>
          </a:bodyPr>
          <a:lstStyle>
            <a:lvl1pPr marL="107818" indent="-107818" algn="l">
              <a:defRPr lang="en-US" sz="970" b="0" i="0" kern="1200" spc="3" dirty="0" smtClean="0">
                <a:solidFill>
                  <a:schemeClr val="tx1"/>
                </a:solidFill>
                <a:latin typeface="Courier" pitchFamily="2" charset="0"/>
                <a:ea typeface="+mn-ea"/>
                <a:cs typeface="Courier New"/>
              </a:defRPr>
            </a:lvl1pPr>
            <a:lvl2pPr algn="l">
              <a:defRPr sz="970"/>
            </a:lvl2pPr>
            <a:lvl3pPr algn="l">
              <a:defRPr sz="970"/>
            </a:lvl3pPr>
            <a:lvl4pPr algn="l">
              <a:defRPr sz="970"/>
            </a:lvl4pPr>
            <a:lvl5pPr algn="l">
              <a:defRPr sz="970"/>
            </a:lvl5pPr>
          </a:lstStyle>
          <a:p>
            <a:pPr marL="107818" lvl="0" indent="-107818" algn="l">
              <a:lnSpc>
                <a:spcPct val="120000"/>
              </a:lnSpc>
              <a:spcBef>
                <a:spcPts val="0"/>
              </a:spcBef>
              <a:spcAft>
                <a:spcPts val="364"/>
              </a:spcAft>
              <a:buFont typeface="Arial" panose="020B0604020202020204" pitchFamily="34" charset="0"/>
              <a:buChar char="•"/>
              <a:tabLst/>
            </a:pPr>
            <a:r>
              <a:rPr lang="en-US" dirty="0"/>
              <a:t>Click to edit Master text styles</a:t>
            </a:r>
          </a:p>
          <a:p>
            <a:pPr lvl="1"/>
            <a:r>
              <a:rPr lang="en-US" dirty="0"/>
              <a:t>Second level</a:t>
            </a:r>
          </a:p>
        </p:txBody>
      </p:sp>
      <p:sp>
        <p:nvSpPr>
          <p:cNvPr id="26" name="Text Placeholder 2">
            <a:extLst>
              <a:ext uri="{FF2B5EF4-FFF2-40B4-BE49-F238E27FC236}">
                <a16:creationId xmlns:a16="http://schemas.microsoft.com/office/drawing/2014/main" id="{D2E5BEA0-EDF8-CF40-A14C-DDB5BEA0234D}"/>
              </a:ext>
            </a:extLst>
          </p:cNvPr>
          <p:cNvSpPr>
            <a:spLocks noGrp="1"/>
          </p:cNvSpPr>
          <p:nvPr>
            <p:ph type="body" sz="quarter" idx="10"/>
          </p:nvPr>
        </p:nvSpPr>
        <p:spPr>
          <a:xfrm>
            <a:off x="1925338" y="2409661"/>
            <a:ext cx="2076552" cy="2550474"/>
          </a:xfrm>
        </p:spPr>
        <p:txBody>
          <a:bodyPr>
            <a:normAutofit/>
          </a:bodyPr>
          <a:lstStyle>
            <a:lvl1pPr algn="l">
              <a:lnSpc>
                <a:spcPct val="120000"/>
              </a:lnSpc>
              <a:spcAft>
                <a:spcPts val="364"/>
              </a:spcAft>
              <a:defRPr sz="970"/>
            </a:lvl1pPr>
            <a:lvl2pPr algn="l">
              <a:defRPr sz="970"/>
            </a:lvl2pPr>
            <a:lvl3pPr algn="l">
              <a:defRPr sz="970"/>
            </a:lvl3pPr>
            <a:lvl4pPr algn="l">
              <a:defRPr sz="970"/>
            </a:lvl4pPr>
            <a:lvl5pPr algn="l">
              <a:defRPr sz="970"/>
            </a:lvl5pPr>
          </a:lstStyle>
          <a:p>
            <a:pPr lvl="0"/>
            <a:r>
              <a:rPr lang="en-US" dirty="0"/>
              <a:t>Click to edit Master text styles</a:t>
            </a:r>
          </a:p>
          <a:p>
            <a:pPr lvl="1"/>
            <a:r>
              <a:rPr lang="en-US" dirty="0"/>
              <a:t>Second level</a:t>
            </a:r>
          </a:p>
        </p:txBody>
      </p:sp>
      <p:sp>
        <p:nvSpPr>
          <p:cNvPr id="35" name="Text Placeholder 34">
            <a:extLst>
              <a:ext uri="{FF2B5EF4-FFF2-40B4-BE49-F238E27FC236}">
                <a16:creationId xmlns:a16="http://schemas.microsoft.com/office/drawing/2014/main" id="{DBF51A22-E511-B14D-8F82-88F78F7C6366}"/>
              </a:ext>
            </a:extLst>
          </p:cNvPr>
          <p:cNvSpPr>
            <a:spLocks noGrp="1"/>
          </p:cNvSpPr>
          <p:nvPr>
            <p:ph type="body" sz="quarter" idx="17"/>
          </p:nvPr>
        </p:nvSpPr>
        <p:spPr>
          <a:xfrm>
            <a:off x="1925338" y="1871414"/>
            <a:ext cx="2220053" cy="673863"/>
          </a:xfrm>
        </p:spPr>
        <p:txBody>
          <a:bodyPr/>
          <a:lstStyle>
            <a:lvl1pPr marL="0" indent="0" algn="l">
              <a:lnSpc>
                <a:spcPct val="80000"/>
              </a:lnSpc>
              <a:spcAft>
                <a:spcPts val="0"/>
              </a:spcAft>
              <a:buNone/>
              <a:defRPr sz="1637" b="1" i="1" cap="all" baseline="0">
                <a:latin typeface="Arial" panose="020B0604020202020204" pitchFamily="34" charset="0"/>
              </a:defRPr>
            </a:lvl1pPr>
          </a:lstStyle>
          <a:p>
            <a:pPr lvl="0"/>
            <a:r>
              <a:rPr lang="en-US" dirty="0"/>
              <a:t>Click to edit Master text styles</a:t>
            </a:r>
          </a:p>
        </p:txBody>
      </p:sp>
      <p:sp>
        <p:nvSpPr>
          <p:cNvPr id="36" name="Text Placeholder 34">
            <a:extLst>
              <a:ext uri="{FF2B5EF4-FFF2-40B4-BE49-F238E27FC236}">
                <a16:creationId xmlns:a16="http://schemas.microsoft.com/office/drawing/2014/main" id="{3235B84F-1482-5446-945C-4C9E97B563E8}"/>
              </a:ext>
            </a:extLst>
          </p:cNvPr>
          <p:cNvSpPr>
            <a:spLocks noGrp="1"/>
          </p:cNvSpPr>
          <p:nvPr>
            <p:ph type="body" sz="quarter" idx="18"/>
          </p:nvPr>
        </p:nvSpPr>
        <p:spPr>
          <a:xfrm>
            <a:off x="5015763" y="1871414"/>
            <a:ext cx="2220053" cy="673863"/>
          </a:xfrm>
        </p:spPr>
        <p:txBody>
          <a:bodyPr/>
          <a:lstStyle>
            <a:lvl1pPr marL="0" indent="0" algn="l">
              <a:lnSpc>
                <a:spcPct val="80000"/>
              </a:lnSpc>
              <a:spcAft>
                <a:spcPts val="0"/>
              </a:spcAft>
              <a:buNone/>
              <a:defRPr sz="1637" b="1" i="1" cap="all" baseline="0">
                <a:latin typeface="Arial" panose="020B0604020202020204" pitchFamily="34" charset="0"/>
              </a:defRPr>
            </a:lvl1pPr>
          </a:lstStyle>
          <a:p>
            <a:pPr lvl="0"/>
            <a:r>
              <a:rPr lang="en-US" dirty="0"/>
              <a:t>Click to edit Master text styles</a:t>
            </a:r>
          </a:p>
        </p:txBody>
      </p:sp>
      <p:sp>
        <p:nvSpPr>
          <p:cNvPr id="37" name="Text Placeholder 34">
            <a:extLst>
              <a:ext uri="{FF2B5EF4-FFF2-40B4-BE49-F238E27FC236}">
                <a16:creationId xmlns:a16="http://schemas.microsoft.com/office/drawing/2014/main" id="{CBB54BF2-5077-E14A-8B00-52FA94EBC036}"/>
              </a:ext>
            </a:extLst>
          </p:cNvPr>
          <p:cNvSpPr>
            <a:spLocks noGrp="1"/>
          </p:cNvSpPr>
          <p:nvPr>
            <p:ph type="body" sz="quarter" idx="19"/>
          </p:nvPr>
        </p:nvSpPr>
        <p:spPr>
          <a:xfrm>
            <a:off x="8087496" y="1871414"/>
            <a:ext cx="2220053" cy="673863"/>
          </a:xfrm>
        </p:spPr>
        <p:txBody>
          <a:bodyPr/>
          <a:lstStyle>
            <a:lvl1pPr marL="0" indent="0" algn="l">
              <a:lnSpc>
                <a:spcPct val="80000"/>
              </a:lnSpc>
              <a:spcAft>
                <a:spcPts val="0"/>
              </a:spcAft>
              <a:buNone/>
              <a:defRPr sz="1637" b="1" i="1" cap="all" baseline="0">
                <a:latin typeface="Arial" panose="020B0604020202020204" pitchFamily="34" charset="0"/>
              </a:defRPr>
            </a:lvl1pPr>
          </a:lstStyle>
          <a:p>
            <a:pPr lvl="0"/>
            <a:r>
              <a:rPr lang="en-US" dirty="0"/>
              <a:t>Click to edit Master text styles</a:t>
            </a:r>
          </a:p>
        </p:txBody>
      </p:sp>
    </p:spTree>
    <p:extLst>
      <p:ext uri="{BB962C8B-B14F-4D97-AF65-F5344CB8AC3E}">
        <p14:creationId xmlns:p14="http://schemas.microsoft.com/office/powerpoint/2010/main" val="1448153580"/>
      </p:ext>
    </p:extLst>
  </p:cSld>
  <p:clrMapOvr>
    <a:masterClrMapping/>
  </p:clrMapOvr>
  <p:extLst>
    <p:ext uri="{DCECCB84-F9BA-43D5-87BE-67443E8EF086}">
      <p15:sldGuideLst xmlns:p15="http://schemas.microsoft.com/office/powerpoint/2012/main">
        <p15:guide id="1" orient="horz" pos="3562">
          <p15:clr>
            <a:srgbClr val="FBAE40"/>
          </p15:clr>
        </p15:guide>
        <p15:guide id="2" pos="6332">
          <p15:clr>
            <a:srgbClr val="FBAE40"/>
          </p15:clr>
        </p15:guide>
        <p15:guide id="3" pos="1252">
          <p15:clr>
            <a:srgbClr val="FBAE40"/>
          </p15:clr>
        </p15:guide>
        <p15:guide id="4" pos="11344">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RED">
    <p:bg>
      <p:bgPr>
        <a:solidFill>
          <a:schemeClr val="bg2"/>
        </a:solidFill>
        <a:effectLst/>
      </p:bgPr>
    </p:bg>
    <p:spTree>
      <p:nvGrpSpPr>
        <p:cNvPr id="1" name=""/>
        <p:cNvGrpSpPr/>
        <p:nvPr/>
      </p:nvGrpSpPr>
      <p:grpSpPr>
        <a:xfrm>
          <a:off x="0" y="0"/>
          <a:ext cx="0" cy="0"/>
          <a:chOff x="0" y="0"/>
          <a:chExt cx="0" cy="0"/>
        </a:xfrm>
      </p:grpSpPr>
      <p:sp>
        <p:nvSpPr>
          <p:cNvPr id="25" name="Title 24">
            <a:extLst>
              <a:ext uri="{FF2B5EF4-FFF2-40B4-BE49-F238E27FC236}">
                <a16:creationId xmlns:a16="http://schemas.microsoft.com/office/drawing/2014/main" id="{D7DB6A08-6CAF-6746-B9C1-935B2909E206}"/>
              </a:ext>
            </a:extLst>
          </p:cNvPr>
          <p:cNvSpPr>
            <a:spLocks noGrp="1"/>
          </p:cNvSpPr>
          <p:nvPr userDrawn="1">
            <p:ph type="title"/>
          </p:nvPr>
        </p:nvSpPr>
        <p:spPr>
          <a:xfrm>
            <a:off x="2630176" y="2504846"/>
            <a:ext cx="6931649" cy="1325584"/>
          </a:xfrm>
        </p:spPr>
        <p:txBody>
          <a:bodyPr anchor="ctr" anchorCtr="0"/>
          <a:lstStyle>
            <a:lvl1pPr>
              <a:defRPr>
                <a:solidFill>
                  <a:schemeClr val="bg1"/>
                </a:solidFill>
              </a:defRPr>
            </a:lvl1pPr>
          </a:lstStyle>
          <a:p>
            <a:r>
              <a:rPr lang="en-US" dirty="0"/>
              <a:t>Click to edit Master title style</a:t>
            </a:r>
          </a:p>
        </p:txBody>
      </p:sp>
      <p:grpSp>
        <p:nvGrpSpPr>
          <p:cNvPr id="9" name="Group 8">
            <a:extLst>
              <a:ext uri="{FF2B5EF4-FFF2-40B4-BE49-F238E27FC236}">
                <a16:creationId xmlns:a16="http://schemas.microsoft.com/office/drawing/2014/main" id="{C76725E0-C8DD-C345-8448-5BFB72C927CC}"/>
              </a:ext>
            </a:extLst>
          </p:cNvPr>
          <p:cNvGrpSpPr/>
          <p:nvPr userDrawn="1"/>
        </p:nvGrpSpPr>
        <p:grpSpPr>
          <a:xfrm>
            <a:off x="4571038" y="-1"/>
            <a:ext cx="3049925" cy="6858001"/>
            <a:chOff x="7537450" y="-1"/>
            <a:chExt cx="5029200" cy="11309351"/>
          </a:xfrm>
        </p:grpSpPr>
        <p:pic>
          <p:nvPicPr>
            <p:cNvPr id="10" name="Graphic 9">
              <a:extLst>
                <a:ext uri="{FF2B5EF4-FFF2-40B4-BE49-F238E27FC236}">
                  <a16:creationId xmlns:a16="http://schemas.microsoft.com/office/drawing/2014/main" id="{509BE963-3383-6D4A-AB18-55E639F605C4}"/>
                </a:ext>
              </a:extLst>
            </p:cNvPr>
            <p:cNvPicPr>
              <a:picLocks noChangeAspect="1"/>
            </p:cNvPicPr>
            <p:nvPr userDrawn="1"/>
          </p:nvPicPr>
          <p:blipFill rotWithShape="1">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b="38372"/>
            <a:stretch/>
          </p:blipFill>
          <p:spPr>
            <a:xfrm>
              <a:off x="7537450" y="6716384"/>
              <a:ext cx="5029200" cy="4592966"/>
            </a:xfrm>
            <a:prstGeom prst="rect">
              <a:avLst/>
            </a:prstGeom>
          </p:spPr>
        </p:pic>
        <p:pic>
          <p:nvPicPr>
            <p:cNvPr id="11" name="Graphic 10">
              <a:extLst>
                <a:ext uri="{FF2B5EF4-FFF2-40B4-BE49-F238E27FC236}">
                  <a16:creationId xmlns:a16="http://schemas.microsoft.com/office/drawing/2014/main" id="{DEF993A9-798E-7A48-BC7F-4433E18242C4}"/>
                </a:ext>
              </a:extLst>
            </p:cNvPr>
            <p:cNvPicPr>
              <a:picLocks noChangeAspect="1"/>
            </p:cNvPicPr>
            <p:nvPr userDrawn="1"/>
          </p:nvPicPr>
          <p:blipFill rotWithShape="1">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t="53163"/>
            <a:stretch/>
          </p:blipFill>
          <p:spPr>
            <a:xfrm>
              <a:off x="7537450" y="-1"/>
              <a:ext cx="5029200" cy="3490609"/>
            </a:xfrm>
            <a:prstGeom prst="rect">
              <a:avLst/>
            </a:prstGeom>
          </p:spPr>
        </p:pic>
      </p:grpSp>
      <p:sp>
        <p:nvSpPr>
          <p:cNvPr id="7" name="object 7">
            <a:extLst>
              <a:ext uri="{FF2B5EF4-FFF2-40B4-BE49-F238E27FC236}">
                <a16:creationId xmlns:a16="http://schemas.microsoft.com/office/drawing/2014/main" id="{6BF66E18-254C-2B41-AF14-7577657B479D}"/>
              </a:ext>
            </a:extLst>
          </p:cNvPr>
          <p:cNvSpPr/>
          <p:nvPr userDrawn="1"/>
        </p:nvSpPr>
        <p:spPr>
          <a:xfrm>
            <a:off x="10414000" y="6001567"/>
            <a:ext cx="1397000" cy="468644"/>
          </a:xfrm>
          <a:prstGeom prst="rect">
            <a:avLst/>
          </a:prstGeom>
          <a:blipFill>
            <a:blip r:embed="rId4" cstate="print"/>
            <a:stretch>
              <a:fillRect/>
            </a:stretch>
          </a:blipFill>
        </p:spPr>
        <p:txBody>
          <a:bodyPr wrap="square" lIns="0" tIns="0" rIns="0" bIns="0" rtlCol="0"/>
          <a:lstStyle/>
          <a:p>
            <a:endParaRPr sz="1092"/>
          </a:p>
        </p:txBody>
      </p:sp>
      <p:pic>
        <p:nvPicPr>
          <p:cNvPr id="13" name="Graphic 12">
            <a:extLst>
              <a:ext uri="{FF2B5EF4-FFF2-40B4-BE49-F238E27FC236}">
                <a16:creationId xmlns:a16="http://schemas.microsoft.com/office/drawing/2014/main" id="{1659B901-2304-9F48-B032-1AE530610C9E}"/>
              </a:ext>
            </a:extLst>
          </p:cNvPr>
          <p:cNvPicPr>
            <a:picLocks noChangeAspect="1"/>
          </p:cNvPicPr>
          <p:nvPr userDrawn="1"/>
        </p:nvPicPr>
        <p:blipFill>
          <a:blip r:embed="rId5" cstate="hq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80998" y="5987121"/>
            <a:ext cx="783244" cy="489493"/>
          </a:xfrm>
          <a:prstGeom prst="rect">
            <a:avLst/>
          </a:prstGeom>
        </p:spPr>
      </p:pic>
    </p:spTree>
    <p:extLst>
      <p:ext uri="{BB962C8B-B14F-4D97-AF65-F5344CB8AC3E}">
        <p14:creationId xmlns:p14="http://schemas.microsoft.com/office/powerpoint/2010/main" val="284219841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preserve="1" userDrawn="1">
  <p:cSld name="3 Boxes-SALMON">
    <p:bg>
      <p:bgPr>
        <a:solidFill>
          <a:schemeClr val="tx2"/>
        </a:solidFill>
        <a:effectLst/>
      </p:bgPr>
    </p:bg>
    <p:spTree>
      <p:nvGrpSpPr>
        <p:cNvPr id="1" name=""/>
        <p:cNvGrpSpPr/>
        <p:nvPr/>
      </p:nvGrpSpPr>
      <p:grpSpPr>
        <a:xfrm>
          <a:off x="0" y="0"/>
          <a:ext cx="0" cy="0"/>
          <a:chOff x="0" y="0"/>
          <a:chExt cx="0" cy="0"/>
        </a:xfrm>
      </p:grpSpPr>
      <p:pic>
        <p:nvPicPr>
          <p:cNvPr id="12" name="Graphic 11">
            <a:extLst>
              <a:ext uri="{FF2B5EF4-FFF2-40B4-BE49-F238E27FC236}">
                <a16:creationId xmlns:a16="http://schemas.microsoft.com/office/drawing/2014/main" id="{D2FB2EAF-31DF-6840-B8F3-F292F3D56FB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0" y="481"/>
            <a:ext cx="12192000" cy="6857519"/>
          </a:xfrm>
          <a:prstGeom prst="rect">
            <a:avLst/>
          </a:prstGeom>
        </p:spPr>
      </p:pic>
      <p:pic>
        <p:nvPicPr>
          <p:cNvPr id="9" name="Graphic 8">
            <a:extLst>
              <a:ext uri="{FF2B5EF4-FFF2-40B4-BE49-F238E27FC236}">
                <a16:creationId xmlns:a16="http://schemas.microsoft.com/office/drawing/2014/main" id="{421F3F7A-45EF-D643-B67D-5BFF6C8D3FF4}"/>
              </a:ext>
            </a:extLst>
          </p:cNvPr>
          <p:cNvPicPr>
            <a:picLocks noChangeAspect="1"/>
          </p:cNvPicPr>
          <p:nvPr userDrawn="1"/>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380999" y="6225176"/>
            <a:ext cx="402328" cy="251437"/>
          </a:xfrm>
          <a:prstGeom prst="rect">
            <a:avLst/>
          </a:prstGeom>
        </p:spPr>
      </p:pic>
      <p:sp>
        <p:nvSpPr>
          <p:cNvPr id="5" name="object 3">
            <a:extLst>
              <a:ext uri="{FF2B5EF4-FFF2-40B4-BE49-F238E27FC236}">
                <a16:creationId xmlns:a16="http://schemas.microsoft.com/office/drawing/2014/main" id="{D99DE854-8C80-0747-8E4A-71FE402221E4}"/>
              </a:ext>
            </a:extLst>
          </p:cNvPr>
          <p:cNvSpPr/>
          <p:nvPr userDrawn="1"/>
        </p:nvSpPr>
        <p:spPr>
          <a:xfrm>
            <a:off x="1676376" y="1571515"/>
            <a:ext cx="2620163" cy="3714718"/>
          </a:xfrm>
          <a:custGeom>
            <a:avLst/>
            <a:gdLst/>
            <a:ahLst/>
            <a:cxnLst/>
            <a:rect l="l" t="t" r="r" b="b"/>
            <a:pathLst>
              <a:path w="4320540" h="6125845">
                <a:moveTo>
                  <a:pt x="0" y="6125467"/>
                </a:moveTo>
                <a:lnTo>
                  <a:pt x="4320004" y="6125467"/>
                </a:lnTo>
                <a:lnTo>
                  <a:pt x="4320004" y="0"/>
                </a:lnTo>
                <a:lnTo>
                  <a:pt x="0" y="0"/>
                </a:lnTo>
                <a:lnTo>
                  <a:pt x="0" y="6125467"/>
                </a:lnTo>
                <a:close/>
              </a:path>
            </a:pathLst>
          </a:custGeom>
          <a:solidFill>
            <a:srgbClr val="FFFFFF"/>
          </a:solidFill>
        </p:spPr>
        <p:txBody>
          <a:bodyPr wrap="square" lIns="0" tIns="0" rIns="0" bIns="0" rtlCol="0"/>
          <a:lstStyle/>
          <a:p>
            <a:endParaRPr sz="1092"/>
          </a:p>
        </p:txBody>
      </p:sp>
      <p:sp>
        <p:nvSpPr>
          <p:cNvPr id="6" name="object 4">
            <a:extLst>
              <a:ext uri="{FF2B5EF4-FFF2-40B4-BE49-F238E27FC236}">
                <a16:creationId xmlns:a16="http://schemas.microsoft.com/office/drawing/2014/main" id="{44F8B23B-D805-9649-9556-CF3592009338}"/>
              </a:ext>
            </a:extLst>
          </p:cNvPr>
          <p:cNvSpPr/>
          <p:nvPr userDrawn="1"/>
        </p:nvSpPr>
        <p:spPr>
          <a:xfrm>
            <a:off x="4786084" y="1571515"/>
            <a:ext cx="2620163" cy="3714718"/>
          </a:xfrm>
          <a:custGeom>
            <a:avLst/>
            <a:gdLst/>
            <a:ahLst/>
            <a:cxnLst/>
            <a:rect l="l" t="t" r="r" b="b"/>
            <a:pathLst>
              <a:path w="4320540" h="6125845">
                <a:moveTo>
                  <a:pt x="0" y="6125467"/>
                </a:moveTo>
                <a:lnTo>
                  <a:pt x="4320004" y="6125467"/>
                </a:lnTo>
                <a:lnTo>
                  <a:pt x="4320004" y="0"/>
                </a:lnTo>
                <a:lnTo>
                  <a:pt x="0" y="0"/>
                </a:lnTo>
                <a:lnTo>
                  <a:pt x="0" y="6125467"/>
                </a:lnTo>
                <a:close/>
              </a:path>
            </a:pathLst>
          </a:custGeom>
          <a:solidFill>
            <a:srgbClr val="FFFFFF"/>
          </a:solidFill>
        </p:spPr>
        <p:txBody>
          <a:bodyPr wrap="square" lIns="0" tIns="0" rIns="0" bIns="0" rtlCol="0"/>
          <a:lstStyle/>
          <a:p>
            <a:endParaRPr sz="1092"/>
          </a:p>
        </p:txBody>
      </p:sp>
      <p:sp>
        <p:nvSpPr>
          <p:cNvPr id="7" name="object 5">
            <a:extLst>
              <a:ext uri="{FF2B5EF4-FFF2-40B4-BE49-F238E27FC236}">
                <a16:creationId xmlns:a16="http://schemas.microsoft.com/office/drawing/2014/main" id="{E8C59653-C1B1-CD4C-AA02-94DC5C15ACB1}"/>
              </a:ext>
            </a:extLst>
          </p:cNvPr>
          <p:cNvSpPr/>
          <p:nvPr userDrawn="1"/>
        </p:nvSpPr>
        <p:spPr>
          <a:xfrm>
            <a:off x="7891233" y="1571515"/>
            <a:ext cx="2620163" cy="3714718"/>
          </a:xfrm>
          <a:custGeom>
            <a:avLst/>
            <a:gdLst/>
            <a:ahLst/>
            <a:cxnLst/>
            <a:rect l="l" t="t" r="r" b="b"/>
            <a:pathLst>
              <a:path w="4320540" h="6125845">
                <a:moveTo>
                  <a:pt x="0" y="6125467"/>
                </a:moveTo>
                <a:lnTo>
                  <a:pt x="4320004" y="6125467"/>
                </a:lnTo>
                <a:lnTo>
                  <a:pt x="4320004" y="0"/>
                </a:lnTo>
                <a:lnTo>
                  <a:pt x="0" y="0"/>
                </a:lnTo>
                <a:lnTo>
                  <a:pt x="0" y="6125467"/>
                </a:lnTo>
                <a:close/>
              </a:path>
            </a:pathLst>
          </a:custGeom>
          <a:solidFill>
            <a:srgbClr val="FFFFFF"/>
          </a:solidFill>
        </p:spPr>
        <p:txBody>
          <a:bodyPr wrap="square" lIns="0" tIns="0" rIns="0" bIns="0" rtlCol="0"/>
          <a:lstStyle/>
          <a:p>
            <a:endParaRPr sz="1092"/>
          </a:p>
        </p:txBody>
      </p:sp>
      <p:sp>
        <p:nvSpPr>
          <p:cNvPr id="10" name="object 12">
            <a:extLst>
              <a:ext uri="{FF2B5EF4-FFF2-40B4-BE49-F238E27FC236}">
                <a16:creationId xmlns:a16="http://schemas.microsoft.com/office/drawing/2014/main" id="{8C5FA84E-30CE-1142-A22A-A5A056B7EF24}"/>
              </a:ext>
            </a:extLst>
          </p:cNvPr>
          <p:cNvSpPr/>
          <p:nvPr userDrawn="1"/>
        </p:nvSpPr>
        <p:spPr>
          <a:xfrm>
            <a:off x="3951569" y="4865841"/>
            <a:ext cx="194086" cy="95881"/>
          </a:xfrm>
          <a:custGeom>
            <a:avLst/>
            <a:gdLst/>
            <a:ahLst/>
            <a:cxnLst/>
            <a:rect l="l" t="t" r="r" b="b"/>
            <a:pathLst>
              <a:path w="320040" h="158115">
                <a:moveTo>
                  <a:pt x="319623" y="157890"/>
                </a:moveTo>
                <a:lnTo>
                  <a:pt x="163502" y="0"/>
                </a:lnTo>
                <a:lnTo>
                  <a:pt x="0" y="156257"/>
                </a:lnTo>
              </a:path>
            </a:pathLst>
          </a:custGeom>
          <a:ln w="34763">
            <a:solidFill>
              <a:srgbClr val="000000"/>
            </a:solidFill>
          </a:ln>
        </p:spPr>
        <p:txBody>
          <a:bodyPr wrap="square" lIns="0" tIns="0" rIns="0" bIns="0" rtlCol="0"/>
          <a:lstStyle/>
          <a:p>
            <a:endParaRPr sz="1092"/>
          </a:p>
        </p:txBody>
      </p:sp>
      <p:sp>
        <p:nvSpPr>
          <p:cNvPr id="11" name="object 13">
            <a:extLst>
              <a:ext uri="{FF2B5EF4-FFF2-40B4-BE49-F238E27FC236}">
                <a16:creationId xmlns:a16="http://schemas.microsoft.com/office/drawing/2014/main" id="{A3B3471A-BA51-9B43-B8F8-9D918B7E72CF}"/>
              </a:ext>
            </a:extLst>
          </p:cNvPr>
          <p:cNvSpPr/>
          <p:nvPr userDrawn="1"/>
        </p:nvSpPr>
        <p:spPr>
          <a:xfrm>
            <a:off x="3845791" y="4865841"/>
            <a:ext cx="205254" cy="232194"/>
          </a:xfrm>
          <a:custGeom>
            <a:avLst/>
            <a:gdLst/>
            <a:ahLst/>
            <a:cxnLst/>
            <a:rect l="l" t="t" r="r" b="b"/>
            <a:pathLst>
              <a:path w="338454" h="382904">
                <a:moveTo>
                  <a:pt x="0" y="382794"/>
                </a:moveTo>
                <a:lnTo>
                  <a:pt x="335298" y="382794"/>
                </a:lnTo>
                <a:lnTo>
                  <a:pt x="337926" y="0"/>
                </a:lnTo>
              </a:path>
            </a:pathLst>
          </a:custGeom>
          <a:ln w="34763">
            <a:solidFill>
              <a:srgbClr val="000000"/>
            </a:solidFill>
          </a:ln>
        </p:spPr>
        <p:txBody>
          <a:bodyPr wrap="square" lIns="0" tIns="0" rIns="0" bIns="0" rtlCol="0"/>
          <a:lstStyle/>
          <a:p>
            <a:endParaRPr sz="1092"/>
          </a:p>
        </p:txBody>
      </p:sp>
      <p:sp>
        <p:nvSpPr>
          <p:cNvPr id="14" name="object 14">
            <a:extLst>
              <a:ext uri="{FF2B5EF4-FFF2-40B4-BE49-F238E27FC236}">
                <a16:creationId xmlns:a16="http://schemas.microsoft.com/office/drawing/2014/main" id="{6D0F191F-886E-C340-AB29-7EE5300E2D29}"/>
              </a:ext>
            </a:extLst>
          </p:cNvPr>
          <p:cNvSpPr/>
          <p:nvPr userDrawn="1"/>
        </p:nvSpPr>
        <p:spPr>
          <a:xfrm>
            <a:off x="7056719" y="4864254"/>
            <a:ext cx="194086" cy="95881"/>
          </a:xfrm>
          <a:custGeom>
            <a:avLst/>
            <a:gdLst/>
            <a:ahLst/>
            <a:cxnLst/>
            <a:rect l="l" t="t" r="r" b="b"/>
            <a:pathLst>
              <a:path w="320040" h="158115">
                <a:moveTo>
                  <a:pt x="319623" y="157890"/>
                </a:moveTo>
                <a:lnTo>
                  <a:pt x="163502" y="0"/>
                </a:lnTo>
                <a:lnTo>
                  <a:pt x="0" y="156257"/>
                </a:lnTo>
              </a:path>
            </a:pathLst>
          </a:custGeom>
          <a:ln w="34763">
            <a:solidFill>
              <a:srgbClr val="000000"/>
            </a:solidFill>
          </a:ln>
        </p:spPr>
        <p:txBody>
          <a:bodyPr wrap="square" lIns="0" tIns="0" rIns="0" bIns="0" rtlCol="0"/>
          <a:lstStyle/>
          <a:p>
            <a:endParaRPr sz="1092"/>
          </a:p>
        </p:txBody>
      </p:sp>
      <p:sp>
        <p:nvSpPr>
          <p:cNvPr id="15" name="object 15">
            <a:extLst>
              <a:ext uri="{FF2B5EF4-FFF2-40B4-BE49-F238E27FC236}">
                <a16:creationId xmlns:a16="http://schemas.microsoft.com/office/drawing/2014/main" id="{515ED2BB-5D2B-EE4D-BED4-9A2892DE8C37}"/>
              </a:ext>
            </a:extLst>
          </p:cNvPr>
          <p:cNvSpPr/>
          <p:nvPr userDrawn="1"/>
        </p:nvSpPr>
        <p:spPr>
          <a:xfrm>
            <a:off x="6950941" y="4864254"/>
            <a:ext cx="205254" cy="232194"/>
          </a:xfrm>
          <a:custGeom>
            <a:avLst/>
            <a:gdLst/>
            <a:ahLst/>
            <a:cxnLst/>
            <a:rect l="l" t="t" r="r" b="b"/>
            <a:pathLst>
              <a:path w="338454" h="382904">
                <a:moveTo>
                  <a:pt x="0" y="382794"/>
                </a:moveTo>
                <a:lnTo>
                  <a:pt x="335298" y="382794"/>
                </a:lnTo>
                <a:lnTo>
                  <a:pt x="337926" y="0"/>
                </a:lnTo>
              </a:path>
            </a:pathLst>
          </a:custGeom>
          <a:ln w="34763">
            <a:solidFill>
              <a:srgbClr val="000000"/>
            </a:solidFill>
          </a:ln>
        </p:spPr>
        <p:txBody>
          <a:bodyPr wrap="square" lIns="0" tIns="0" rIns="0" bIns="0" rtlCol="0"/>
          <a:lstStyle/>
          <a:p>
            <a:endParaRPr sz="1092"/>
          </a:p>
        </p:txBody>
      </p:sp>
      <p:sp>
        <p:nvSpPr>
          <p:cNvPr id="16" name="object 16">
            <a:extLst>
              <a:ext uri="{FF2B5EF4-FFF2-40B4-BE49-F238E27FC236}">
                <a16:creationId xmlns:a16="http://schemas.microsoft.com/office/drawing/2014/main" id="{61071F40-C907-1B49-8A9D-CC623013DF4E}"/>
              </a:ext>
            </a:extLst>
          </p:cNvPr>
          <p:cNvSpPr/>
          <p:nvPr userDrawn="1"/>
        </p:nvSpPr>
        <p:spPr>
          <a:xfrm>
            <a:off x="10161869" y="4864254"/>
            <a:ext cx="194086" cy="95881"/>
          </a:xfrm>
          <a:custGeom>
            <a:avLst/>
            <a:gdLst/>
            <a:ahLst/>
            <a:cxnLst/>
            <a:rect l="l" t="t" r="r" b="b"/>
            <a:pathLst>
              <a:path w="320040" h="158115">
                <a:moveTo>
                  <a:pt x="319623" y="157890"/>
                </a:moveTo>
                <a:lnTo>
                  <a:pt x="163502" y="0"/>
                </a:lnTo>
                <a:lnTo>
                  <a:pt x="0" y="156257"/>
                </a:lnTo>
              </a:path>
            </a:pathLst>
          </a:custGeom>
          <a:ln w="34763">
            <a:solidFill>
              <a:srgbClr val="000000"/>
            </a:solidFill>
          </a:ln>
        </p:spPr>
        <p:txBody>
          <a:bodyPr wrap="square" lIns="0" tIns="0" rIns="0" bIns="0" rtlCol="0"/>
          <a:lstStyle/>
          <a:p>
            <a:endParaRPr sz="1092"/>
          </a:p>
        </p:txBody>
      </p:sp>
      <p:sp>
        <p:nvSpPr>
          <p:cNvPr id="17" name="object 17">
            <a:extLst>
              <a:ext uri="{FF2B5EF4-FFF2-40B4-BE49-F238E27FC236}">
                <a16:creationId xmlns:a16="http://schemas.microsoft.com/office/drawing/2014/main" id="{6FF9AC17-8359-ED41-AEB5-839218965630}"/>
              </a:ext>
            </a:extLst>
          </p:cNvPr>
          <p:cNvSpPr/>
          <p:nvPr userDrawn="1"/>
        </p:nvSpPr>
        <p:spPr>
          <a:xfrm>
            <a:off x="10056091" y="4864254"/>
            <a:ext cx="205254" cy="232194"/>
          </a:xfrm>
          <a:custGeom>
            <a:avLst/>
            <a:gdLst/>
            <a:ahLst/>
            <a:cxnLst/>
            <a:rect l="l" t="t" r="r" b="b"/>
            <a:pathLst>
              <a:path w="338455" h="382904">
                <a:moveTo>
                  <a:pt x="0" y="382794"/>
                </a:moveTo>
                <a:lnTo>
                  <a:pt x="335298" y="382794"/>
                </a:lnTo>
                <a:lnTo>
                  <a:pt x="337926" y="0"/>
                </a:lnTo>
              </a:path>
            </a:pathLst>
          </a:custGeom>
          <a:ln w="34763">
            <a:solidFill>
              <a:srgbClr val="000000"/>
            </a:solidFill>
          </a:ln>
        </p:spPr>
        <p:txBody>
          <a:bodyPr wrap="square" lIns="0" tIns="0" rIns="0" bIns="0" rtlCol="0"/>
          <a:lstStyle/>
          <a:p>
            <a:endParaRPr sz="1092"/>
          </a:p>
        </p:txBody>
      </p:sp>
      <p:sp>
        <p:nvSpPr>
          <p:cNvPr id="23" name="Text Placeholder 2">
            <a:extLst>
              <a:ext uri="{FF2B5EF4-FFF2-40B4-BE49-F238E27FC236}">
                <a16:creationId xmlns:a16="http://schemas.microsoft.com/office/drawing/2014/main" id="{4FCA99AB-E060-DF46-BE98-B5B525F32572}"/>
              </a:ext>
            </a:extLst>
          </p:cNvPr>
          <p:cNvSpPr>
            <a:spLocks noGrp="1"/>
          </p:cNvSpPr>
          <p:nvPr>
            <p:ph type="body" sz="quarter" idx="11"/>
          </p:nvPr>
        </p:nvSpPr>
        <p:spPr>
          <a:xfrm>
            <a:off x="5019814" y="2409661"/>
            <a:ext cx="2076552" cy="2550474"/>
          </a:xfrm>
        </p:spPr>
        <p:txBody>
          <a:bodyPr>
            <a:normAutofit/>
          </a:bodyPr>
          <a:lstStyle>
            <a:lvl1pPr marL="107818" indent="-107818" algn="l">
              <a:defRPr lang="en-US" sz="970" b="0" i="0" kern="1200" spc="3" dirty="0" smtClean="0">
                <a:solidFill>
                  <a:schemeClr val="tx1"/>
                </a:solidFill>
                <a:latin typeface="Courier" pitchFamily="2" charset="0"/>
                <a:ea typeface="+mn-ea"/>
                <a:cs typeface="Courier New"/>
              </a:defRPr>
            </a:lvl1pPr>
            <a:lvl2pPr algn="l">
              <a:defRPr sz="970"/>
            </a:lvl2pPr>
            <a:lvl3pPr algn="l">
              <a:defRPr sz="970"/>
            </a:lvl3pPr>
            <a:lvl4pPr algn="l">
              <a:defRPr sz="970"/>
            </a:lvl4pPr>
            <a:lvl5pPr algn="l">
              <a:defRPr sz="970"/>
            </a:lvl5pPr>
          </a:lstStyle>
          <a:p>
            <a:pPr marL="107818" lvl="0" indent="-107818" algn="l">
              <a:lnSpc>
                <a:spcPct val="120000"/>
              </a:lnSpc>
              <a:spcBef>
                <a:spcPts val="0"/>
              </a:spcBef>
              <a:spcAft>
                <a:spcPts val="364"/>
              </a:spcAft>
              <a:buFont typeface="Arial" panose="020B0604020202020204" pitchFamily="34" charset="0"/>
              <a:buChar char="•"/>
              <a:tabLst/>
            </a:pPr>
            <a:r>
              <a:rPr lang="en-US" dirty="0"/>
              <a:t>Click to edit Master text styles</a:t>
            </a:r>
          </a:p>
          <a:p>
            <a:pPr lvl="1"/>
            <a:r>
              <a:rPr lang="en-US" dirty="0"/>
              <a:t>Second level</a:t>
            </a:r>
          </a:p>
        </p:txBody>
      </p:sp>
      <p:sp>
        <p:nvSpPr>
          <p:cNvPr id="25" name="Text Placeholder 2">
            <a:extLst>
              <a:ext uri="{FF2B5EF4-FFF2-40B4-BE49-F238E27FC236}">
                <a16:creationId xmlns:a16="http://schemas.microsoft.com/office/drawing/2014/main" id="{49F1B2A6-C651-C340-BC66-BFA5452221F7}"/>
              </a:ext>
            </a:extLst>
          </p:cNvPr>
          <p:cNvSpPr>
            <a:spLocks noGrp="1"/>
          </p:cNvSpPr>
          <p:nvPr>
            <p:ph type="body" sz="quarter" idx="12"/>
          </p:nvPr>
        </p:nvSpPr>
        <p:spPr>
          <a:xfrm>
            <a:off x="8085317" y="2409661"/>
            <a:ext cx="2076552" cy="2550474"/>
          </a:xfrm>
        </p:spPr>
        <p:txBody>
          <a:bodyPr>
            <a:normAutofit/>
          </a:bodyPr>
          <a:lstStyle>
            <a:lvl1pPr marL="107818" indent="-107818" algn="l">
              <a:defRPr lang="en-US" sz="970" b="0" i="0" kern="1200" spc="3" dirty="0" smtClean="0">
                <a:solidFill>
                  <a:schemeClr val="tx1"/>
                </a:solidFill>
                <a:latin typeface="Courier" pitchFamily="2" charset="0"/>
                <a:ea typeface="+mn-ea"/>
                <a:cs typeface="Courier New"/>
              </a:defRPr>
            </a:lvl1pPr>
            <a:lvl2pPr algn="l">
              <a:defRPr sz="970"/>
            </a:lvl2pPr>
            <a:lvl3pPr algn="l">
              <a:defRPr sz="970"/>
            </a:lvl3pPr>
            <a:lvl4pPr algn="l">
              <a:defRPr sz="970"/>
            </a:lvl4pPr>
            <a:lvl5pPr algn="l">
              <a:defRPr sz="970"/>
            </a:lvl5pPr>
          </a:lstStyle>
          <a:p>
            <a:pPr marL="107818" lvl="0" indent="-107818" algn="l">
              <a:lnSpc>
                <a:spcPct val="120000"/>
              </a:lnSpc>
              <a:spcBef>
                <a:spcPts val="0"/>
              </a:spcBef>
              <a:spcAft>
                <a:spcPts val="364"/>
              </a:spcAft>
              <a:buFont typeface="Arial" panose="020B0604020202020204" pitchFamily="34" charset="0"/>
              <a:buChar char="•"/>
              <a:tabLst/>
            </a:pPr>
            <a:r>
              <a:rPr lang="en-US" dirty="0"/>
              <a:t>Click to edit Master text styles</a:t>
            </a:r>
          </a:p>
          <a:p>
            <a:pPr lvl="1"/>
            <a:r>
              <a:rPr lang="en-US" dirty="0"/>
              <a:t>Second level</a:t>
            </a:r>
          </a:p>
        </p:txBody>
      </p:sp>
      <p:sp>
        <p:nvSpPr>
          <p:cNvPr id="26" name="Text Placeholder 2">
            <a:extLst>
              <a:ext uri="{FF2B5EF4-FFF2-40B4-BE49-F238E27FC236}">
                <a16:creationId xmlns:a16="http://schemas.microsoft.com/office/drawing/2014/main" id="{D2E5BEA0-EDF8-CF40-A14C-DDB5BEA0234D}"/>
              </a:ext>
            </a:extLst>
          </p:cNvPr>
          <p:cNvSpPr>
            <a:spLocks noGrp="1"/>
          </p:cNvSpPr>
          <p:nvPr>
            <p:ph type="body" sz="quarter" idx="10"/>
          </p:nvPr>
        </p:nvSpPr>
        <p:spPr>
          <a:xfrm>
            <a:off x="1925338" y="2409661"/>
            <a:ext cx="2076552" cy="2550474"/>
          </a:xfrm>
        </p:spPr>
        <p:txBody>
          <a:bodyPr>
            <a:normAutofit/>
          </a:bodyPr>
          <a:lstStyle>
            <a:lvl1pPr algn="l">
              <a:lnSpc>
                <a:spcPct val="120000"/>
              </a:lnSpc>
              <a:spcAft>
                <a:spcPts val="364"/>
              </a:spcAft>
              <a:defRPr sz="970"/>
            </a:lvl1pPr>
            <a:lvl2pPr algn="l">
              <a:defRPr sz="970"/>
            </a:lvl2pPr>
            <a:lvl3pPr algn="l">
              <a:defRPr sz="970"/>
            </a:lvl3pPr>
            <a:lvl4pPr algn="l">
              <a:defRPr sz="970"/>
            </a:lvl4pPr>
            <a:lvl5pPr algn="l">
              <a:defRPr sz="970"/>
            </a:lvl5pPr>
          </a:lstStyle>
          <a:p>
            <a:pPr lvl="0"/>
            <a:r>
              <a:rPr lang="en-US" dirty="0"/>
              <a:t>Click to edit Master text styles</a:t>
            </a:r>
          </a:p>
          <a:p>
            <a:pPr lvl="1"/>
            <a:r>
              <a:rPr lang="en-US" dirty="0"/>
              <a:t>Second level</a:t>
            </a:r>
          </a:p>
        </p:txBody>
      </p:sp>
      <p:sp>
        <p:nvSpPr>
          <p:cNvPr id="35" name="Text Placeholder 34">
            <a:extLst>
              <a:ext uri="{FF2B5EF4-FFF2-40B4-BE49-F238E27FC236}">
                <a16:creationId xmlns:a16="http://schemas.microsoft.com/office/drawing/2014/main" id="{DBF51A22-E511-B14D-8F82-88F78F7C6366}"/>
              </a:ext>
            </a:extLst>
          </p:cNvPr>
          <p:cNvSpPr>
            <a:spLocks noGrp="1"/>
          </p:cNvSpPr>
          <p:nvPr>
            <p:ph type="body" sz="quarter" idx="17"/>
          </p:nvPr>
        </p:nvSpPr>
        <p:spPr>
          <a:xfrm>
            <a:off x="1925338" y="1871414"/>
            <a:ext cx="2220053" cy="673863"/>
          </a:xfrm>
        </p:spPr>
        <p:txBody>
          <a:bodyPr/>
          <a:lstStyle>
            <a:lvl1pPr marL="0" indent="0" algn="l">
              <a:lnSpc>
                <a:spcPct val="80000"/>
              </a:lnSpc>
              <a:spcAft>
                <a:spcPts val="0"/>
              </a:spcAft>
              <a:buNone/>
              <a:defRPr sz="1637" b="1" i="1" cap="all" baseline="0">
                <a:latin typeface="Arial" panose="020B0604020202020204" pitchFamily="34" charset="0"/>
              </a:defRPr>
            </a:lvl1pPr>
          </a:lstStyle>
          <a:p>
            <a:pPr lvl="0"/>
            <a:r>
              <a:rPr lang="en-US" dirty="0"/>
              <a:t>Click to edit Master text styles</a:t>
            </a:r>
          </a:p>
        </p:txBody>
      </p:sp>
      <p:sp>
        <p:nvSpPr>
          <p:cNvPr id="36" name="Text Placeholder 34">
            <a:extLst>
              <a:ext uri="{FF2B5EF4-FFF2-40B4-BE49-F238E27FC236}">
                <a16:creationId xmlns:a16="http://schemas.microsoft.com/office/drawing/2014/main" id="{3235B84F-1482-5446-945C-4C9E97B563E8}"/>
              </a:ext>
            </a:extLst>
          </p:cNvPr>
          <p:cNvSpPr>
            <a:spLocks noGrp="1"/>
          </p:cNvSpPr>
          <p:nvPr>
            <p:ph type="body" sz="quarter" idx="18"/>
          </p:nvPr>
        </p:nvSpPr>
        <p:spPr>
          <a:xfrm>
            <a:off x="5015763" y="1871414"/>
            <a:ext cx="2220053" cy="673863"/>
          </a:xfrm>
        </p:spPr>
        <p:txBody>
          <a:bodyPr/>
          <a:lstStyle>
            <a:lvl1pPr marL="0" indent="0" algn="l">
              <a:lnSpc>
                <a:spcPct val="80000"/>
              </a:lnSpc>
              <a:spcAft>
                <a:spcPts val="0"/>
              </a:spcAft>
              <a:buNone/>
              <a:defRPr sz="1637" b="1" i="1" cap="all" baseline="0">
                <a:latin typeface="Arial" panose="020B0604020202020204" pitchFamily="34" charset="0"/>
              </a:defRPr>
            </a:lvl1pPr>
          </a:lstStyle>
          <a:p>
            <a:pPr lvl="0"/>
            <a:r>
              <a:rPr lang="en-US" dirty="0"/>
              <a:t>Click to edit Master text styles</a:t>
            </a:r>
          </a:p>
        </p:txBody>
      </p:sp>
      <p:sp>
        <p:nvSpPr>
          <p:cNvPr id="37" name="Text Placeholder 34">
            <a:extLst>
              <a:ext uri="{FF2B5EF4-FFF2-40B4-BE49-F238E27FC236}">
                <a16:creationId xmlns:a16="http://schemas.microsoft.com/office/drawing/2014/main" id="{CBB54BF2-5077-E14A-8B00-52FA94EBC036}"/>
              </a:ext>
            </a:extLst>
          </p:cNvPr>
          <p:cNvSpPr>
            <a:spLocks noGrp="1"/>
          </p:cNvSpPr>
          <p:nvPr>
            <p:ph type="body" sz="quarter" idx="19"/>
          </p:nvPr>
        </p:nvSpPr>
        <p:spPr>
          <a:xfrm>
            <a:off x="8087496" y="1871414"/>
            <a:ext cx="2220053" cy="673863"/>
          </a:xfrm>
        </p:spPr>
        <p:txBody>
          <a:bodyPr/>
          <a:lstStyle>
            <a:lvl1pPr marL="0" indent="0" algn="l">
              <a:lnSpc>
                <a:spcPct val="80000"/>
              </a:lnSpc>
              <a:spcAft>
                <a:spcPts val="0"/>
              </a:spcAft>
              <a:buNone/>
              <a:defRPr sz="1637" b="1" i="1" cap="all" baseline="0">
                <a:latin typeface="Arial" panose="020B0604020202020204" pitchFamily="34" charset="0"/>
              </a:defRPr>
            </a:lvl1pPr>
          </a:lstStyle>
          <a:p>
            <a:pPr lvl="0"/>
            <a:r>
              <a:rPr lang="en-US" dirty="0"/>
              <a:t>Click to edit Master text styles</a:t>
            </a:r>
          </a:p>
        </p:txBody>
      </p:sp>
    </p:spTree>
    <p:extLst>
      <p:ext uri="{BB962C8B-B14F-4D97-AF65-F5344CB8AC3E}">
        <p14:creationId xmlns:p14="http://schemas.microsoft.com/office/powerpoint/2010/main" val="1434449587"/>
      </p:ext>
    </p:extLst>
  </p:cSld>
  <p:clrMapOvr>
    <a:masterClrMapping/>
  </p:clrMapOvr>
  <p:extLst>
    <p:ext uri="{DCECCB84-F9BA-43D5-87BE-67443E8EF086}">
      <p15:sldGuideLst xmlns:p15="http://schemas.microsoft.com/office/powerpoint/2012/main">
        <p15:guide id="1" orient="horz" pos="3562">
          <p15:clr>
            <a:srgbClr val="FBAE40"/>
          </p15:clr>
        </p15:guide>
        <p15:guide id="2" pos="6332">
          <p15:clr>
            <a:srgbClr val="FBAE40"/>
          </p15:clr>
        </p15:guide>
        <p15:guide id="3" pos="1252">
          <p15:clr>
            <a:srgbClr val="FBAE40"/>
          </p15:clr>
        </p15:guide>
        <p15:guide id="4" pos="11344">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Title only-RED">
    <p:bg>
      <p:bgPr>
        <a:solidFill>
          <a:schemeClr val="bg2"/>
        </a:solidFill>
        <a:effectLst/>
      </p:bgPr>
    </p:bg>
    <p:spTree>
      <p:nvGrpSpPr>
        <p:cNvPr id="1" name=""/>
        <p:cNvGrpSpPr/>
        <p:nvPr/>
      </p:nvGrpSpPr>
      <p:grpSpPr>
        <a:xfrm>
          <a:off x="0" y="0"/>
          <a:ext cx="0" cy="0"/>
          <a:chOff x="0" y="0"/>
          <a:chExt cx="0" cy="0"/>
        </a:xfrm>
      </p:grpSpPr>
      <p:pic>
        <p:nvPicPr>
          <p:cNvPr id="12" name="Graphic 11">
            <a:extLst>
              <a:ext uri="{FF2B5EF4-FFF2-40B4-BE49-F238E27FC236}">
                <a16:creationId xmlns:a16="http://schemas.microsoft.com/office/drawing/2014/main" id="{D2FB2EAF-31DF-6840-B8F3-F292F3D56FB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990" y="0"/>
            <a:ext cx="12192000" cy="6857519"/>
          </a:xfrm>
          <a:prstGeom prst="rect">
            <a:avLst/>
          </a:prstGeom>
        </p:spPr>
      </p:pic>
      <p:sp>
        <p:nvSpPr>
          <p:cNvPr id="13" name="Title 6">
            <a:extLst>
              <a:ext uri="{FF2B5EF4-FFF2-40B4-BE49-F238E27FC236}">
                <a16:creationId xmlns:a16="http://schemas.microsoft.com/office/drawing/2014/main" id="{E9451337-8FF4-EF4E-8A46-6E0A5F3F01D6}"/>
              </a:ext>
            </a:extLst>
          </p:cNvPr>
          <p:cNvSpPr>
            <a:spLocks noGrp="1"/>
          </p:cNvSpPr>
          <p:nvPr>
            <p:ph type="title"/>
          </p:nvPr>
        </p:nvSpPr>
        <p:spPr>
          <a:xfrm>
            <a:off x="1204443" y="1038332"/>
            <a:ext cx="9716755" cy="503663"/>
          </a:xfrm>
          <a:prstGeom prst="rect">
            <a:avLst/>
          </a:prstGeom>
        </p:spPr>
        <p:txBody>
          <a:bodyPr wrap="square" lIns="0" tIns="0" rIns="0" bIns="0" anchor="t" anchorCtr="0">
            <a:noAutofit/>
          </a:bodyPr>
          <a:lstStyle>
            <a:lvl1pPr algn="l">
              <a:defRPr sz="1637" cap="all" baseline="0">
                <a:solidFill>
                  <a:schemeClr val="bg1"/>
                </a:solidFill>
              </a:defRPr>
            </a:lvl1pPr>
          </a:lstStyle>
          <a:p>
            <a:r>
              <a:rPr lang="en-US" dirty="0"/>
              <a:t>Click to edit Master title style</a:t>
            </a:r>
          </a:p>
        </p:txBody>
      </p:sp>
      <p:pic>
        <p:nvPicPr>
          <p:cNvPr id="9" name="Graphic 8">
            <a:extLst>
              <a:ext uri="{FF2B5EF4-FFF2-40B4-BE49-F238E27FC236}">
                <a16:creationId xmlns:a16="http://schemas.microsoft.com/office/drawing/2014/main" id="{421F3F7A-45EF-D643-B67D-5BFF6C8D3FF4}"/>
              </a:ext>
            </a:extLst>
          </p:cNvPr>
          <p:cNvPicPr>
            <a:picLocks noChangeAspect="1"/>
          </p:cNvPicPr>
          <p:nvPr userDrawn="1"/>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380999" y="6225176"/>
            <a:ext cx="402328" cy="251437"/>
          </a:xfrm>
          <a:prstGeom prst="rect">
            <a:avLst/>
          </a:prstGeom>
        </p:spPr>
      </p:pic>
    </p:spTree>
    <p:extLst>
      <p:ext uri="{BB962C8B-B14F-4D97-AF65-F5344CB8AC3E}">
        <p14:creationId xmlns:p14="http://schemas.microsoft.com/office/powerpoint/2010/main" val="802177436"/>
      </p:ext>
    </p:extLst>
  </p:cSld>
  <p:clrMapOvr>
    <a:masterClrMapping/>
  </p:clrMapOvr>
  <p:extLst>
    <p:ext uri="{DCECCB84-F9BA-43D5-87BE-67443E8EF086}">
      <p15:sldGuideLst xmlns:p15="http://schemas.microsoft.com/office/powerpoint/2012/main">
        <p15:guide id="1" orient="horz" pos="3562">
          <p15:clr>
            <a:srgbClr val="FBAE40"/>
          </p15:clr>
        </p15:guide>
        <p15:guide id="2" pos="6332">
          <p15:clr>
            <a:srgbClr val="FBAE40"/>
          </p15:clr>
        </p15:guide>
        <p15:guide id="3" pos="1252">
          <p15:clr>
            <a:srgbClr val="FBAE40"/>
          </p15:clr>
        </p15:guide>
        <p15:guide id="4" pos="11344">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only-SALMON">
    <p:bg>
      <p:bgPr>
        <a:solidFill>
          <a:schemeClr val="tx2"/>
        </a:solidFill>
        <a:effectLst/>
      </p:bgPr>
    </p:bg>
    <p:spTree>
      <p:nvGrpSpPr>
        <p:cNvPr id="1" name=""/>
        <p:cNvGrpSpPr/>
        <p:nvPr/>
      </p:nvGrpSpPr>
      <p:grpSpPr>
        <a:xfrm>
          <a:off x="0" y="0"/>
          <a:ext cx="0" cy="0"/>
          <a:chOff x="0" y="0"/>
          <a:chExt cx="0" cy="0"/>
        </a:xfrm>
      </p:grpSpPr>
      <p:pic>
        <p:nvPicPr>
          <p:cNvPr id="12" name="Graphic 11">
            <a:extLst>
              <a:ext uri="{FF2B5EF4-FFF2-40B4-BE49-F238E27FC236}">
                <a16:creationId xmlns:a16="http://schemas.microsoft.com/office/drawing/2014/main" id="{D2FB2EAF-31DF-6840-B8F3-F292F3D56FB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990" y="0"/>
            <a:ext cx="12192000" cy="6857519"/>
          </a:xfrm>
          <a:prstGeom prst="rect">
            <a:avLst/>
          </a:prstGeom>
        </p:spPr>
      </p:pic>
      <p:sp>
        <p:nvSpPr>
          <p:cNvPr id="13" name="Title 6">
            <a:extLst>
              <a:ext uri="{FF2B5EF4-FFF2-40B4-BE49-F238E27FC236}">
                <a16:creationId xmlns:a16="http://schemas.microsoft.com/office/drawing/2014/main" id="{E9451337-8FF4-EF4E-8A46-6E0A5F3F01D6}"/>
              </a:ext>
            </a:extLst>
          </p:cNvPr>
          <p:cNvSpPr>
            <a:spLocks noGrp="1"/>
          </p:cNvSpPr>
          <p:nvPr>
            <p:ph type="title"/>
          </p:nvPr>
        </p:nvSpPr>
        <p:spPr>
          <a:xfrm>
            <a:off x="1204443" y="1038332"/>
            <a:ext cx="9716755" cy="503663"/>
          </a:xfrm>
          <a:prstGeom prst="rect">
            <a:avLst/>
          </a:prstGeom>
        </p:spPr>
        <p:txBody>
          <a:bodyPr wrap="square" lIns="0" tIns="0" rIns="0" bIns="0" anchor="t" anchorCtr="0">
            <a:noAutofit/>
          </a:bodyPr>
          <a:lstStyle>
            <a:lvl1pPr algn="l">
              <a:defRPr sz="1637" cap="all" baseline="0">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2676409754"/>
      </p:ext>
    </p:extLst>
  </p:cSld>
  <p:clrMapOvr>
    <a:masterClrMapping/>
  </p:clrMapOvr>
  <p:extLst>
    <p:ext uri="{DCECCB84-F9BA-43D5-87BE-67443E8EF086}">
      <p15:sldGuideLst xmlns:p15="http://schemas.microsoft.com/office/powerpoint/2012/main">
        <p15:guide id="1" orient="horz" pos="3562">
          <p15:clr>
            <a:srgbClr val="FBAE40"/>
          </p15:clr>
        </p15:guide>
        <p15:guide id="2" pos="6332">
          <p15:clr>
            <a:srgbClr val="FBAE40"/>
          </p15:clr>
        </p15:guide>
        <p15:guide id="3" pos="1252">
          <p15:clr>
            <a:srgbClr val="FBAE40"/>
          </p15:clr>
        </p15:guide>
        <p15:guide id="4" pos="11344">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only-white">
    <p:spTree>
      <p:nvGrpSpPr>
        <p:cNvPr id="1" name=""/>
        <p:cNvGrpSpPr/>
        <p:nvPr/>
      </p:nvGrpSpPr>
      <p:grpSpPr>
        <a:xfrm>
          <a:off x="0" y="0"/>
          <a:ext cx="0" cy="0"/>
          <a:chOff x="0" y="0"/>
          <a:chExt cx="0" cy="0"/>
        </a:xfrm>
      </p:grpSpPr>
      <p:sp>
        <p:nvSpPr>
          <p:cNvPr id="37" name="Title 6">
            <a:extLst>
              <a:ext uri="{FF2B5EF4-FFF2-40B4-BE49-F238E27FC236}">
                <a16:creationId xmlns:a16="http://schemas.microsoft.com/office/drawing/2014/main" id="{8DB2D349-8FE2-0848-82B2-5C80737EA677}"/>
              </a:ext>
            </a:extLst>
          </p:cNvPr>
          <p:cNvSpPr>
            <a:spLocks noGrp="1"/>
          </p:cNvSpPr>
          <p:nvPr>
            <p:ph type="title"/>
          </p:nvPr>
        </p:nvSpPr>
        <p:spPr>
          <a:xfrm>
            <a:off x="1204443" y="1038332"/>
            <a:ext cx="9782221" cy="503663"/>
          </a:xfrm>
          <a:prstGeom prst="rect">
            <a:avLst/>
          </a:prstGeom>
        </p:spPr>
        <p:txBody>
          <a:bodyPr wrap="square" lIns="0" tIns="0" rIns="0" bIns="0" anchor="t" anchorCtr="0">
            <a:noAutofit/>
          </a:bodyPr>
          <a:lstStyle>
            <a:lvl1pPr algn="l">
              <a:defRPr sz="1637" cap="all" baseline="0">
                <a:solidFill>
                  <a:schemeClr val="tx1"/>
                </a:solidFill>
              </a:defRPr>
            </a:lvl1pPr>
          </a:lstStyle>
          <a:p>
            <a:r>
              <a:rPr lang="en-US" dirty="0"/>
              <a:t>Click to edit Master title style</a:t>
            </a:r>
          </a:p>
        </p:txBody>
      </p:sp>
      <p:sp>
        <p:nvSpPr>
          <p:cNvPr id="5" name="Freeform 4">
            <a:extLst>
              <a:ext uri="{FF2B5EF4-FFF2-40B4-BE49-F238E27FC236}">
                <a16:creationId xmlns:a16="http://schemas.microsoft.com/office/drawing/2014/main" id="{A6EE97E9-8615-5641-BA96-50B5F1568314}"/>
              </a:ext>
            </a:extLst>
          </p:cNvPr>
          <p:cNvSpPr/>
          <p:nvPr/>
        </p:nvSpPr>
        <p:spPr>
          <a:xfrm>
            <a:off x="0" y="481"/>
            <a:ext cx="12192000" cy="6857519"/>
          </a:xfrm>
          <a:custGeom>
            <a:avLst/>
            <a:gdLst>
              <a:gd name="connsiteX0" fmla="*/ 0 w 20104100"/>
              <a:gd name="connsiteY0" fmla="*/ 0 h 11308556"/>
              <a:gd name="connsiteX1" fmla="*/ 0 w 20104100"/>
              <a:gd name="connsiteY1" fmla="*/ 2823788 h 11308556"/>
              <a:gd name="connsiteX2" fmla="*/ 1901618 w 20104100"/>
              <a:gd name="connsiteY2" fmla="*/ 4960896 h 11308556"/>
              <a:gd name="connsiteX3" fmla="*/ 654640 w 20104100"/>
              <a:gd name="connsiteY3" fmla="*/ 4960896 h 11308556"/>
              <a:gd name="connsiteX4" fmla="*/ 654640 w 20104100"/>
              <a:gd name="connsiteY4" fmla="*/ 9676250 h 11308556"/>
              <a:gd name="connsiteX5" fmla="*/ 0 w 20104100"/>
              <a:gd name="connsiteY5" fmla="*/ 9676250 h 11308556"/>
              <a:gd name="connsiteX6" fmla="*/ 0 w 20104100"/>
              <a:gd name="connsiteY6" fmla="*/ 11308556 h 11308556"/>
              <a:gd name="connsiteX7" fmla="*/ 20104100 w 20104100"/>
              <a:gd name="connsiteY7" fmla="*/ 11308556 h 11308556"/>
              <a:gd name="connsiteX8" fmla="*/ 20104100 w 20104100"/>
              <a:gd name="connsiteY8" fmla="*/ 0 h 11308556"/>
              <a:gd name="connsiteX9" fmla="*/ 19378154 w 20104100"/>
              <a:gd name="connsiteY9" fmla="*/ 1879000 h 11308556"/>
              <a:gd name="connsiteX10" fmla="*/ 19295956 w 20104100"/>
              <a:gd name="connsiteY10" fmla="*/ 1879000 h 11308556"/>
              <a:gd name="connsiteX11" fmla="*/ 19295956 w 20104100"/>
              <a:gd name="connsiteY11" fmla="*/ 3928990 h 11308556"/>
              <a:gd name="connsiteX12" fmla="*/ 18537550 w 20104100"/>
              <a:gd name="connsiteY12" fmla="*/ 3928990 h 11308556"/>
              <a:gd name="connsiteX13" fmla="*/ 18537550 w 20104100"/>
              <a:gd name="connsiteY13" fmla="*/ 1879000 h 11308556"/>
              <a:gd name="connsiteX14" fmla="*/ 18005840 w 20104100"/>
              <a:gd name="connsiteY14" fmla="*/ 1879000 h 11308556"/>
              <a:gd name="connsiteX15" fmla="*/ 18916806 w 20104100"/>
              <a:gd name="connsiteY15" fmla="*/ 835263 h 11308556"/>
              <a:gd name="connsiteX16" fmla="*/ 19827774 w 20104100"/>
              <a:gd name="connsiteY16" fmla="*/ 1879000 h 11308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104100" h="11308556">
                <a:moveTo>
                  <a:pt x="0" y="0"/>
                </a:moveTo>
                <a:lnTo>
                  <a:pt x="0" y="2823788"/>
                </a:lnTo>
                <a:lnTo>
                  <a:pt x="1901618" y="4960896"/>
                </a:lnTo>
                <a:lnTo>
                  <a:pt x="654640" y="4960896"/>
                </a:lnTo>
                <a:lnTo>
                  <a:pt x="654640" y="9676250"/>
                </a:lnTo>
                <a:lnTo>
                  <a:pt x="0" y="9676250"/>
                </a:lnTo>
                <a:lnTo>
                  <a:pt x="0" y="11308556"/>
                </a:lnTo>
                <a:lnTo>
                  <a:pt x="20104100" y="11308556"/>
                </a:lnTo>
                <a:lnTo>
                  <a:pt x="20104100" y="0"/>
                </a:lnTo>
                <a:close/>
                <a:moveTo>
                  <a:pt x="19378154" y="1879000"/>
                </a:moveTo>
                <a:lnTo>
                  <a:pt x="19295956" y="1879000"/>
                </a:lnTo>
                <a:lnTo>
                  <a:pt x="19295956" y="3928990"/>
                </a:lnTo>
                <a:lnTo>
                  <a:pt x="18537550" y="3928990"/>
                </a:lnTo>
                <a:lnTo>
                  <a:pt x="18537550" y="1879000"/>
                </a:lnTo>
                <a:lnTo>
                  <a:pt x="18005840" y="1879000"/>
                </a:lnTo>
                <a:lnTo>
                  <a:pt x="18916806" y="835263"/>
                </a:lnTo>
                <a:lnTo>
                  <a:pt x="19827774" y="1879000"/>
                </a:lnTo>
                <a:close/>
              </a:path>
            </a:pathLst>
          </a:custGeom>
          <a:noFill/>
          <a:ln w="10468" cap="flat">
            <a:noFill/>
            <a:prstDash val="solid"/>
            <a:miter/>
          </a:ln>
        </p:spPr>
        <p:txBody>
          <a:bodyPr rtlCol="0" anchor="ctr"/>
          <a:lstStyle/>
          <a:p>
            <a:endParaRPr lang="en-US" sz="1092"/>
          </a:p>
        </p:txBody>
      </p:sp>
      <p:sp>
        <p:nvSpPr>
          <p:cNvPr id="7" name="Freeform 6">
            <a:extLst>
              <a:ext uri="{FF2B5EF4-FFF2-40B4-BE49-F238E27FC236}">
                <a16:creationId xmlns:a16="http://schemas.microsoft.com/office/drawing/2014/main" id="{4C7ADA1A-7896-E442-830A-907F10FB58E2}"/>
              </a:ext>
            </a:extLst>
          </p:cNvPr>
          <p:cNvSpPr/>
          <p:nvPr/>
        </p:nvSpPr>
        <p:spPr>
          <a:xfrm>
            <a:off x="0" y="1712830"/>
            <a:ext cx="1149350" cy="4152608"/>
          </a:xfrm>
          <a:custGeom>
            <a:avLst/>
            <a:gdLst>
              <a:gd name="connsiteX0" fmla="*/ 654640 w 1895230"/>
              <a:gd name="connsiteY0" fmla="*/ 2137108 h 6847958"/>
              <a:gd name="connsiteX1" fmla="*/ 847409 w 1895230"/>
              <a:gd name="connsiteY1" fmla="*/ 2137108 h 6847958"/>
              <a:gd name="connsiteX2" fmla="*/ 1901618 w 1895230"/>
              <a:gd name="connsiteY2" fmla="*/ 2137108 h 6847958"/>
              <a:gd name="connsiteX3" fmla="*/ 0 w 1895230"/>
              <a:gd name="connsiteY3" fmla="*/ 0 h 6847958"/>
              <a:gd name="connsiteX4" fmla="*/ 0 w 1895230"/>
              <a:gd name="connsiteY4" fmla="*/ 6852462 h 6847958"/>
              <a:gd name="connsiteX5" fmla="*/ 654640 w 1895230"/>
              <a:gd name="connsiteY5" fmla="*/ 6852462 h 6847958"/>
              <a:gd name="connsiteX6" fmla="*/ 654640 w 1895230"/>
              <a:gd name="connsiteY6" fmla="*/ 2137108 h 684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5230" h="6847958">
                <a:moveTo>
                  <a:pt x="654640" y="2137108"/>
                </a:moveTo>
                <a:lnTo>
                  <a:pt x="847409" y="2137108"/>
                </a:lnTo>
                <a:lnTo>
                  <a:pt x="1901618" y="2137108"/>
                </a:lnTo>
                <a:lnTo>
                  <a:pt x="0" y="0"/>
                </a:lnTo>
                <a:lnTo>
                  <a:pt x="0" y="6852462"/>
                </a:lnTo>
                <a:lnTo>
                  <a:pt x="654640" y="6852462"/>
                </a:lnTo>
                <a:lnTo>
                  <a:pt x="654640" y="2137108"/>
                </a:lnTo>
                <a:close/>
              </a:path>
            </a:pathLst>
          </a:custGeom>
          <a:solidFill>
            <a:srgbClr val="12110C"/>
          </a:solidFill>
          <a:ln w="10468" cap="flat">
            <a:noFill/>
            <a:prstDash val="solid"/>
            <a:miter/>
          </a:ln>
        </p:spPr>
        <p:txBody>
          <a:bodyPr rtlCol="0" anchor="ctr"/>
          <a:lstStyle/>
          <a:p>
            <a:endParaRPr lang="en-US" sz="1092"/>
          </a:p>
        </p:txBody>
      </p:sp>
    </p:spTree>
    <p:extLst>
      <p:ext uri="{BB962C8B-B14F-4D97-AF65-F5344CB8AC3E}">
        <p14:creationId xmlns:p14="http://schemas.microsoft.com/office/powerpoint/2010/main" val="1229600010"/>
      </p:ext>
    </p:extLst>
  </p:cSld>
  <p:clrMapOvr>
    <a:masterClrMapping/>
  </p:clrMapOvr>
  <p:extLst>
    <p:ext uri="{DCECCB84-F9BA-43D5-87BE-67443E8EF086}">
      <p15:sldGuideLst xmlns:p15="http://schemas.microsoft.com/office/powerpoint/2012/main">
        <p15:guide id="1" orient="horz" pos="3562">
          <p15:clr>
            <a:srgbClr val="FBAE40"/>
          </p15:clr>
        </p15:guide>
        <p15:guide id="2" pos="1274">
          <p15:clr>
            <a:srgbClr val="FBAE40"/>
          </p15:clr>
        </p15:guide>
        <p15:guide id="3" pos="11412">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amp; Body copy">
    <p:spTree>
      <p:nvGrpSpPr>
        <p:cNvPr id="1" name=""/>
        <p:cNvGrpSpPr/>
        <p:nvPr/>
      </p:nvGrpSpPr>
      <p:grpSpPr>
        <a:xfrm>
          <a:off x="0" y="0"/>
          <a:ext cx="0" cy="0"/>
          <a:chOff x="0" y="0"/>
          <a:chExt cx="0" cy="0"/>
        </a:xfrm>
      </p:grpSpPr>
      <p:sp>
        <p:nvSpPr>
          <p:cNvPr id="13" name="Title 6">
            <a:extLst>
              <a:ext uri="{FF2B5EF4-FFF2-40B4-BE49-F238E27FC236}">
                <a16:creationId xmlns:a16="http://schemas.microsoft.com/office/drawing/2014/main" id="{E9451337-8FF4-EF4E-8A46-6E0A5F3F01D6}"/>
              </a:ext>
            </a:extLst>
          </p:cNvPr>
          <p:cNvSpPr>
            <a:spLocks noGrp="1"/>
          </p:cNvSpPr>
          <p:nvPr>
            <p:ph type="title"/>
          </p:nvPr>
        </p:nvSpPr>
        <p:spPr>
          <a:xfrm>
            <a:off x="1204443" y="1038332"/>
            <a:ext cx="9768765" cy="503663"/>
          </a:xfrm>
          <a:prstGeom prst="rect">
            <a:avLst/>
          </a:prstGeom>
        </p:spPr>
        <p:txBody>
          <a:bodyPr wrap="square" lIns="0" tIns="0" rIns="0" bIns="0" anchor="t" anchorCtr="0">
            <a:noAutofit/>
          </a:bodyPr>
          <a:lstStyle>
            <a:lvl1pPr algn="l">
              <a:defRPr sz="1637" cap="all" baseline="0">
                <a:solidFill>
                  <a:schemeClr val="tx1"/>
                </a:solidFill>
              </a:defRPr>
            </a:lvl1pPr>
          </a:lstStyle>
          <a:p>
            <a:r>
              <a:rPr lang="en-US" dirty="0"/>
              <a:t>Click to edit Master title style</a:t>
            </a:r>
          </a:p>
        </p:txBody>
      </p:sp>
      <p:sp>
        <p:nvSpPr>
          <p:cNvPr id="9" name="Content Placeholder 8">
            <a:extLst>
              <a:ext uri="{FF2B5EF4-FFF2-40B4-BE49-F238E27FC236}">
                <a16:creationId xmlns:a16="http://schemas.microsoft.com/office/drawing/2014/main" id="{AB491DB7-69A3-B84A-82AC-7B7CD0BFD783}"/>
              </a:ext>
            </a:extLst>
          </p:cNvPr>
          <p:cNvSpPr>
            <a:spLocks noGrp="1"/>
          </p:cNvSpPr>
          <p:nvPr>
            <p:ph sz="quarter" idx="10"/>
          </p:nvPr>
        </p:nvSpPr>
        <p:spPr>
          <a:xfrm>
            <a:off x="1183194" y="1542184"/>
            <a:ext cx="9789991" cy="4934602"/>
          </a:xfrm>
        </p:spPr>
        <p:txBody>
          <a:bodyPr/>
          <a:lstStyle>
            <a:lvl1pPr algn="l">
              <a:defRPr/>
            </a:lvl1pPr>
            <a:lvl2pPr algn="l">
              <a:defRPr/>
            </a:lvl2pPr>
            <a:lvl3pPr algn="l">
              <a:defRPr/>
            </a:lvl3pPr>
            <a:lvl4pPr algn="l">
              <a:defRPr/>
            </a:lvl4pPr>
            <a:lvl5pPr algn="l">
              <a:defRPr/>
            </a:lvl5pPr>
          </a:lstStyle>
          <a:p>
            <a:pPr lvl="0"/>
            <a:r>
              <a:rPr lang="en-US" dirty="0"/>
              <a:t>Click to edit Master text styles</a:t>
            </a:r>
          </a:p>
          <a:p>
            <a:pPr lvl="1"/>
            <a:r>
              <a:rPr lang="en-US" dirty="0"/>
              <a:t>Second level</a:t>
            </a:r>
          </a:p>
        </p:txBody>
      </p:sp>
      <p:sp>
        <p:nvSpPr>
          <p:cNvPr id="3" name="Freeform 2">
            <a:extLst>
              <a:ext uri="{FF2B5EF4-FFF2-40B4-BE49-F238E27FC236}">
                <a16:creationId xmlns:a16="http://schemas.microsoft.com/office/drawing/2014/main" id="{52E9D9F6-A0E4-194A-A38F-FFDF9429E665}"/>
              </a:ext>
            </a:extLst>
          </p:cNvPr>
          <p:cNvSpPr/>
          <p:nvPr/>
        </p:nvSpPr>
        <p:spPr>
          <a:xfrm>
            <a:off x="1990" y="0"/>
            <a:ext cx="12192000" cy="6857519"/>
          </a:xfrm>
          <a:custGeom>
            <a:avLst/>
            <a:gdLst>
              <a:gd name="connsiteX0" fmla="*/ 0 w 20104100"/>
              <a:gd name="connsiteY0" fmla="*/ 0 h 11308556"/>
              <a:gd name="connsiteX1" fmla="*/ 0 w 20104100"/>
              <a:gd name="connsiteY1" fmla="*/ 2823788 h 11308556"/>
              <a:gd name="connsiteX2" fmla="*/ 1901618 w 20104100"/>
              <a:gd name="connsiteY2" fmla="*/ 4960896 h 11308556"/>
              <a:gd name="connsiteX3" fmla="*/ 654640 w 20104100"/>
              <a:gd name="connsiteY3" fmla="*/ 4960896 h 11308556"/>
              <a:gd name="connsiteX4" fmla="*/ 654640 w 20104100"/>
              <a:gd name="connsiteY4" fmla="*/ 9676250 h 11308556"/>
              <a:gd name="connsiteX5" fmla="*/ 0 w 20104100"/>
              <a:gd name="connsiteY5" fmla="*/ 9676250 h 11308556"/>
              <a:gd name="connsiteX6" fmla="*/ 0 w 20104100"/>
              <a:gd name="connsiteY6" fmla="*/ 11308556 h 11308556"/>
              <a:gd name="connsiteX7" fmla="*/ 20104100 w 20104100"/>
              <a:gd name="connsiteY7" fmla="*/ 11308556 h 11308556"/>
              <a:gd name="connsiteX8" fmla="*/ 20104100 w 20104100"/>
              <a:gd name="connsiteY8" fmla="*/ 0 h 11308556"/>
              <a:gd name="connsiteX9" fmla="*/ 19378154 w 20104100"/>
              <a:gd name="connsiteY9" fmla="*/ 1879000 h 11308556"/>
              <a:gd name="connsiteX10" fmla="*/ 19295956 w 20104100"/>
              <a:gd name="connsiteY10" fmla="*/ 1879000 h 11308556"/>
              <a:gd name="connsiteX11" fmla="*/ 19295956 w 20104100"/>
              <a:gd name="connsiteY11" fmla="*/ 3928990 h 11308556"/>
              <a:gd name="connsiteX12" fmla="*/ 18537550 w 20104100"/>
              <a:gd name="connsiteY12" fmla="*/ 3928990 h 11308556"/>
              <a:gd name="connsiteX13" fmla="*/ 18537550 w 20104100"/>
              <a:gd name="connsiteY13" fmla="*/ 1879000 h 11308556"/>
              <a:gd name="connsiteX14" fmla="*/ 18005840 w 20104100"/>
              <a:gd name="connsiteY14" fmla="*/ 1879000 h 11308556"/>
              <a:gd name="connsiteX15" fmla="*/ 18916806 w 20104100"/>
              <a:gd name="connsiteY15" fmla="*/ 835263 h 11308556"/>
              <a:gd name="connsiteX16" fmla="*/ 19827774 w 20104100"/>
              <a:gd name="connsiteY16" fmla="*/ 1879000 h 11308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104100" h="11308556">
                <a:moveTo>
                  <a:pt x="0" y="0"/>
                </a:moveTo>
                <a:lnTo>
                  <a:pt x="0" y="2823788"/>
                </a:lnTo>
                <a:lnTo>
                  <a:pt x="1901618" y="4960896"/>
                </a:lnTo>
                <a:lnTo>
                  <a:pt x="654640" y="4960896"/>
                </a:lnTo>
                <a:lnTo>
                  <a:pt x="654640" y="9676250"/>
                </a:lnTo>
                <a:lnTo>
                  <a:pt x="0" y="9676250"/>
                </a:lnTo>
                <a:lnTo>
                  <a:pt x="0" y="11308556"/>
                </a:lnTo>
                <a:lnTo>
                  <a:pt x="20104100" y="11308556"/>
                </a:lnTo>
                <a:lnTo>
                  <a:pt x="20104100" y="0"/>
                </a:lnTo>
                <a:close/>
                <a:moveTo>
                  <a:pt x="19378154" y="1879000"/>
                </a:moveTo>
                <a:lnTo>
                  <a:pt x="19295956" y="1879000"/>
                </a:lnTo>
                <a:lnTo>
                  <a:pt x="19295956" y="3928990"/>
                </a:lnTo>
                <a:lnTo>
                  <a:pt x="18537550" y="3928990"/>
                </a:lnTo>
                <a:lnTo>
                  <a:pt x="18537550" y="1879000"/>
                </a:lnTo>
                <a:lnTo>
                  <a:pt x="18005840" y="1879000"/>
                </a:lnTo>
                <a:lnTo>
                  <a:pt x="18916806" y="835263"/>
                </a:lnTo>
                <a:lnTo>
                  <a:pt x="19827774" y="1879000"/>
                </a:lnTo>
                <a:close/>
              </a:path>
            </a:pathLst>
          </a:custGeom>
          <a:noFill/>
          <a:ln w="10468" cap="flat">
            <a:noFill/>
            <a:prstDash val="solid"/>
            <a:miter/>
          </a:ln>
        </p:spPr>
        <p:txBody>
          <a:bodyPr rtlCol="0" anchor="ctr"/>
          <a:lstStyle/>
          <a:p>
            <a:endParaRPr lang="en-US" sz="1092"/>
          </a:p>
        </p:txBody>
      </p:sp>
      <p:sp>
        <p:nvSpPr>
          <p:cNvPr id="10" name="Freeform 9">
            <a:extLst>
              <a:ext uri="{FF2B5EF4-FFF2-40B4-BE49-F238E27FC236}">
                <a16:creationId xmlns:a16="http://schemas.microsoft.com/office/drawing/2014/main" id="{A0597540-0E30-E44C-8F97-D3E9B1F82171}"/>
              </a:ext>
            </a:extLst>
          </p:cNvPr>
          <p:cNvSpPr/>
          <p:nvPr/>
        </p:nvSpPr>
        <p:spPr>
          <a:xfrm>
            <a:off x="1990" y="1712348"/>
            <a:ext cx="1149350" cy="4152608"/>
          </a:xfrm>
          <a:custGeom>
            <a:avLst/>
            <a:gdLst>
              <a:gd name="connsiteX0" fmla="*/ 654640 w 1895230"/>
              <a:gd name="connsiteY0" fmla="*/ 2137108 h 6847958"/>
              <a:gd name="connsiteX1" fmla="*/ 847409 w 1895230"/>
              <a:gd name="connsiteY1" fmla="*/ 2137108 h 6847958"/>
              <a:gd name="connsiteX2" fmla="*/ 1901618 w 1895230"/>
              <a:gd name="connsiteY2" fmla="*/ 2137108 h 6847958"/>
              <a:gd name="connsiteX3" fmla="*/ 0 w 1895230"/>
              <a:gd name="connsiteY3" fmla="*/ 0 h 6847958"/>
              <a:gd name="connsiteX4" fmla="*/ 0 w 1895230"/>
              <a:gd name="connsiteY4" fmla="*/ 6852462 h 6847958"/>
              <a:gd name="connsiteX5" fmla="*/ 654640 w 1895230"/>
              <a:gd name="connsiteY5" fmla="*/ 6852462 h 6847958"/>
              <a:gd name="connsiteX6" fmla="*/ 654640 w 1895230"/>
              <a:gd name="connsiteY6" fmla="*/ 2137108 h 684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5230" h="6847958">
                <a:moveTo>
                  <a:pt x="654640" y="2137108"/>
                </a:moveTo>
                <a:lnTo>
                  <a:pt x="847409" y="2137108"/>
                </a:lnTo>
                <a:lnTo>
                  <a:pt x="1901618" y="2137108"/>
                </a:lnTo>
                <a:lnTo>
                  <a:pt x="0" y="0"/>
                </a:lnTo>
                <a:lnTo>
                  <a:pt x="0" y="6852462"/>
                </a:lnTo>
                <a:lnTo>
                  <a:pt x="654640" y="6852462"/>
                </a:lnTo>
                <a:lnTo>
                  <a:pt x="654640" y="2137108"/>
                </a:lnTo>
                <a:close/>
              </a:path>
            </a:pathLst>
          </a:custGeom>
          <a:solidFill>
            <a:srgbClr val="12110C"/>
          </a:solidFill>
          <a:ln w="10468" cap="flat">
            <a:noFill/>
            <a:prstDash val="solid"/>
            <a:miter/>
          </a:ln>
        </p:spPr>
        <p:txBody>
          <a:bodyPr rtlCol="0" anchor="ctr"/>
          <a:lstStyle/>
          <a:p>
            <a:endParaRPr lang="en-US" sz="1092"/>
          </a:p>
        </p:txBody>
      </p:sp>
    </p:spTree>
    <p:extLst>
      <p:ext uri="{BB962C8B-B14F-4D97-AF65-F5344CB8AC3E}">
        <p14:creationId xmlns:p14="http://schemas.microsoft.com/office/powerpoint/2010/main" val="1617627272"/>
      </p:ext>
    </p:extLst>
  </p:cSld>
  <p:clrMapOvr>
    <a:masterClrMapping/>
  </p:clrMapOvr>
  <p:extLst>
    <p:ext uri="{DCECCB84-F9BA-43D5-87BE-67443E8EF086}">
      <p15:sldGuideLst xmlns:p15="http://schemas.microsoft.com/office/powerpoint/2012/main">
        <p15:guide id="1" pos="6332">
          <p15:clr>
            <a:srgbClr val="FBAE40"/>
          </p15:clr>
        </p15:guide>
        <p15:guide id="2" pos="1229">
          <p15:clr>
            <a:srgbClr val="FBAE40"/>
          </p15:clr>
        </p15:guide>
        <p15:guide id="3" pos="11412">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Roadmap-1">
    <p:spTree>
      <p:nvGrpSpPr>
        <p:cNvPr id="1" name=""/>
        <p:cNvGrpSpPr/>
        <p:nvPr/>
      </p:nvGrpSpPr>
      <p:grpSpPr>
        <a:xfrm>
          <a:off x="0" y="0"/>
          <a:ext cx="0" cy="0"/>
          <a:chOff x="0" y="0"/>
          <a:chExt cx="0" cy="0"/>
        </a:xfrm>
      </p:grpSpPr>
      <p:graphicFrame>
        <p:nvGraphicFramePr>
          <p:cNvPr id="50" name="Table 49">
            <a:extLst>
              <a:ext uri="{FF2B5EF4-FFF2-40B4-BE49-F238E27FC236}">
                <a16:creationId xmlns:a16="http://schemas.microsoft.com/office/drawing/2014/main" id="{A6DFA681-259E-AD4D-BF16-05A8243CCEB6}"/>
              </a:ext>
            </a:extLst>
          </p:cNvPr>
          <p:cNvGraphicFramePr>
            <a:graphicFrameLocks noGrp="1"/>
          </p:cNvGraphicFramePr>
          <p:nvPr userDrawn="1"/>
        </p:nvGraphicFramePr>
        <p:xfrm>
          <a:off x="1226517" y="1573101"/>
          <a:ext cx="9760145" cy="4805332"/>
        </p:xfrm>
        <a:graphic>
          <a:graphicData uri="http://schemas.openxmlformats.org/drawingml/2006/table">
            <a:tbl>
              <a:tblPr firstRow="1" bandRow="1">
                <a:tableStyleId>{5C22544A-7EE6-4342-B048-85BDC9FD1C3A}</a:tableStyleId>
              </a:tblPr>
              <a:tblGrid>
                <a:gridCol w="910195">
                  <a:extLst>
                    <a:ext uri="{9D8B030D-6E8A-4147-A177-3AD203B41FA5}">
                      <a16:colId xmlns:a16="http://schemas.microsoft.com/office/drawing/2014/main" val="1619126657"/>
                    </a:ext>
                  </a:extLst>
                </a:gridCol>
                <a:gridCol w="2212488">
                  <a:extLst>
                    <a:ext uri="{9D8B030D-6E8A-4147-A177-3AD203B41FA5}">
                      <a16:colId xmlns:a16="http://schemas.microsoft.com/office/drawing/2014/main" val="893913735"/>
                    </a:ext>
                  </a:extLst>
                </a:gridCol>
                <a:gridCol w="2212488">
                  <a:extLst>
                    <a:ext uri="{9D8B030D-6E8A-4147-A177-3AD203B41FA5}">
                      <a16:colId xmlns:a16="http://schemas.microsoft.com/office/drawing/2014/main" val="1920519843"/>
                    </a:ext>
                  </a:extLst>
                </a:gridCol>
                <a:gridCol w="2212488">
                  <a:extLst>
                    <a:ext uri="{9D8B030D-6E8A-4147-A177-3AD203B41FA5}">
                      <a16:colId xmlns:a16="http://schemas.microsoft.com/office/drawing/2014/main" val="2479878562"/>
                    </a:ext>
                  </a:extLst>
                </a:gridCol>
                <a:gridCol w="2212488">
                  <a:extLst>
                    <a:ext uri="{9D8B030D-6E8A-4147-A177-3AD203B41FA5}">
                      <a16:colId xmlns:a16="http://schemas.microsoft.com/office/drawing/2014/main" val="1937586290"/>
                    </a:ext>
                  </a:extLst>
                </a:gridCol>
              </a:tblGrid>
              <a:tr h="345819">
                <a:tc>
                  <a:txBody>
                    <a:bodyPr/>
                    <a:lstStyle/>
                    <a:p>
                      <a:endParaRPr lang="en-US" sz="1100" dirty="0">
                        <a:solidFill>
                          <a:schemeClr val="bg1"/>
                        </a:solidFill>
                      </a:endParaRPr>
                    </a:p>
                  </a:txBody>
                  <a:tcPr marL="55453" marR="55453" marT="27725" marB="27725">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100" b="1" i="0" u="sng" dirty="0">
                          <a:solidFill>
                            <a:schemeClr val="bg1"/>
                          </a:solidFill>
                          <a:latin typeface="Arial" panose="020B0604020202020204" pitchFamily="34" charset="0"/>
                          <a:ea typeface="Calibri"/>
                          <a:cs typeface="Arial" panose="020B0604020202020204" pitchFamily="34" charset="0"/>
                          <a:sym typeface="Calibri"/>
                        </a:rPr>
                        <a:t>Inspire</a:t>
                      </a:r>
                      <a:endParaRPr lang="en-US" sz="1100" dirty="0">
                        <a:solidFill>
                          <a:schemeClr val="bg1"/>
                        </a:solidFill>
                      </a:endParaRPr>
                    </a:p>
                  </a:txBody>
                  <a:tcPr marL="55453" marR="55453" marT="27725" marB="27725"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1100" b="1" i="0" u="sng" dirty="0">
                          <a:solidFill>
                            <a:schemeClr val="bg1"/>
                          </a:solidFill>
                          <a:latin typeface="Arial" panose="020B0604020202020204" pitchFamily="34" charset="0"/>
                          <a:ea typeface="Calibri"/>
                          <a:cs typeface="Arial" panose="020B0604020202020204" pitchFamily="34" charset="0"/>
                          <a:sym typeface="Calibri"/>
                        </a:rPr>
                        <a:t>Validate</a:t>
                      </a:r>
                    </a:p>
                  </a:txBody>
                  <a:tcPr marL="55453" marR="55453" marT="27725" marB="27725"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1100" b="1" i="0" u="sng" dirty="0">
                          <a:solidFill>
                            <a:schemeClr val="bg1"/>
                          </a:solidFill>
                          <a:latin typeface="Arial" panose="020B0604020202020204" pitchFamily="34" charset="0"/>
                          <a:ea typeface="Calibri"/>
                          <a:cs typeface="Arial" panose="020B0604020202020204" pitchFamily="34" charset="0"/>
                          <a:sym typeface="Calibri"/>
                        </a:rPr>
                        <a:t>Facilitate</a:t>
                      </a:r>
                      <a:endParaRPr lang="en-GB" sz="1700" b="1" i="0" u="sng" dirty="0">
                        <a:solidFill>
                          <a:schemeClr val="bg1"/>
                        </a:solidFill>
                        <a:latin typeface="Arial" panose="020B0604020202020204" pitchFamily="34" charset="0"/>
                        <a:cs typeface="Arial" panose="020B0604020202020204" pitchFamily="34" charset="0"/>
                      </a:endParaRPr>
                    </a:p>
                  </a:txBody>
                  <a:tcPr marL="55453" marR="55453" marT="27725" marB="27725"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r>
                        <a:rPr lang="en-GB" sz="1100" b="1" i="0" u="sng" dirty="0">
                          <a:solidFill>
                            <a:schemeClr val="bg1"/>
                          </a:solidFill>
                          <a:latin typeface="Arial" panose="020B0604020202020204" pitchFamily="34" charset="0"/>
                          <a:ea typeface="Calibri"/>
                          <a:cs typeface="Arial" panose="020B0604020202020204" pitchFamily="34" charset="0"/>
                          <a:sym typeface="Calibri"/>
                        </a:rPr>
                        <a:t>Confirm</a:t>
                      </a:r>
                      <a:endParaRPr lang="en-US" sz="1100" dirty="0">
                        <a:solidFill>
                          <a:schemeClr val="bg1"/>
                        </a:solidFill>
                      </a:endParaRPr>
                    </a:p>
                  </a:txBody>
                  <a:tcPr marL="55453" marR="55453" marT="27725" marB="27725" anchor="ctr">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3179385794"/>
                  </a:ext>
                </a:extLst>
              </a:tr>
              <a:tr h="1114878">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endParaRPr lang="en-GB" sz="1100" b="1" i="0" u="sng" dirty="0">
                        <a:solidFill>
                          <a:schemeClr val="tx1"/>
                        </a:solidFill>
                        <a:latin typeface="Arial" panose="020B0604020202020204" pitchFamily="34" charset="0"/>
                        <a:cs typeface="Arial" panose="020B0604020202020204" pitchFamily="34" charset="0"/>
                      </a:endParaRPr>
                    </a:p>
                  </a:txBody>
                  <a:tcPr marL="55453" marR="55453" marT="27725" marB="2772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41288" marR="5080" lvl="0" indent="-128588" algn="l" defTabSz="914400" rtl="0" eaLnBrk="1" fontAlgn="auto" latinLnBrk="0" hangingPunct="1">
                        <a:lnSpc>
                          <a:spcPct val="116599"/>
                        </a:lnSpc>
                        <a:spcBef>
                          <a:spcPts val="100"/>
                        </a:spcBef>
                        <a:spcAft>
                          <a:spcPts val="0"/>
                        </a:spcAft>
                        <a:buClrTx/>
                        <a:buSzTx/>
                        <a:buFontTx/>
                        <a:buNone/>
                        <a:tabLst/>
                        <a:defRPr/>
                      </a:pPr>
                      <a:endParaRPr lang="en-GB" sz="1000" kern="1200" spc="-5" dirty="0">
                        <a:solidFill>
                          <a:schemeClr val="tx1"/>
                        </a:solidFill>
                        <a:latin typeface="Courier" pitchFamily="2" charset="0"/>
                        <a:ea typeface="+mn-ea"/>
                        <a:cs typeface="Courier New"/>
                        <a:sym typeface="Arial"/>
                      </a:endParaRPr>
                    </a:p>
                  </a:txBody>
                  <a:tcPr marL="55453" marR="55453" marT="27725" marB="2772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2700" marR="5080" algn="l" defTabSz="914400" rtl="0" eaLnBrk="1" latinLnBrk="0" hangingPunct="1">
                        <a:lnSpc>
                          <a:spcPct val="116599"/>
                        </a:lnSpc>
                        <a:spcBef>
                          <a:spcPts val="100"/>
                        </a:spcBef>
                      </a:pPr>
                      <a:endParaRPr lang="en-US" sz="1000" kern="1200" spc="-5" dirty="0">
                        <a:solidFill>
                          <a:schemeClr val="tx1"/>
                        </a:solidFill>
                        <a:latin typeface="Courier" pitchFamily="2" charset="0"/>
                        <a:ea typeface="+mn-ea"/>
                        <a:cs typeface="Courier New"/>
                      </a:endParaRPr>
                    </a:p>
                  </a:txBody>
                  <a:tcPr marL="55453" marR="55453" marT="27725" marB="2772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2700" marR="5080" algn="l" defTabSz="914400" rtl="0" eaLnBrk="1" latinLnBrk="0" hangingPunct="1">
                        <a:lnSpc>
                          <a:spcPct val="116599"/>
                        </a:lnSpc>
                        <a:spcBef>
                          <a:spcPts val="100"/>
                        </a:spcBef>
                      </a:pPr>
                      <a:endParaRPr lang="en-US" sz="1000" kern="1200" spc="-5" dirty="0">
                        <a:solidFill>
                          <a:schemeClr val="tx1"/>
                        </a:solidFill>
                        <a:latin typeface="Courier" pitchFamily="2" charset="0"/>
                        <a:ea typeface="+mn-ea"/>
                        <a:cs typeface="Courier New"/>
                      </a:endParaRPr>
                    </a:p>
                  </a:txBody>
                  <a:tcPr marL="55453" marR="55453" marT="27725" marB="2772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2700" marR="5080" algn="l" defTabSz="914400" rtl="0" eaLnBrk="1" latinLnBrk="0" hangingPunct="1">
                        <a:lnSpc>
                          <a:spcPct val="116599"/>
                        </a:lnSpc>
                        <a:spcBef>
                          <a:spcPts val="100"/>
                        </a:spcBef>
                      </a:pPr>
                      <a:endParaRPr lang="en-US" sz="1000" kern="1200" spc="-5" dirty="0">
                        <a:solidFill>
                          <a:schemeClr val="tx1"/>
                        </a:solidFill>
                        <a:latin typeface="Courier" pitchFamily="2" charset="0"/>
                        <a:ea typeface="+mn-ea"/>
                        <a:cs typeface="Courier New"/>
                      </a:endParaRPr>
                    </a:p>
                  </a:txBody>
                  <a:tcPr marL="55453" marR="55453" marT="27725" marB="2772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86942537"/>
                  </a:ext>
                </a:extLst>
              </a:tr>
              <a:tr h="1114878">
                <a:tc>
                  <a:txBody>
                    <a:bodyPr/>
                    <a:lstStyle/>
                    <a:p>
                      <a:endParaRPr lang="en-US" sz="1100" b="1" i="0" u="sng" dirty="0">
                        <a:solidFill>
                          <a:schemeClr val="tx1"/>
                        </a:solidFill>
                        <a:latin typeface="Arial" panose="020B0604020202020204" pitchFamily="34" charset="0"/>
                        <a:cs typeface="Arial" panose="020B0604020202020204" pitchFamily="34" charset="0"/>
                      </a:endParaRPr>
                    </a:p>
                  </a:txBody>
                  <a:tcPr marL="55453" marR="55453" marT="27725" marB="2772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2700" marR="5080" algn="l" defTabSz="914400" rtl="0" eaLnBrk="1" latinLnBrk="0" hangingPunct="1">
                        <a:lnSpc>
                          <a:spcPct val="116599"/>
                        </a:lnSpc>
                        <a:spcBef>
                          <a:spcPts val="100"/>
                        </a:spcBef>
                      </a:pPr>
                      <a:endParaRPr lang="en-US" sz="1000" kern="1200" spc="-5">
                        <a:solidFill>
                          <a:schemeClr val="tx1"/>
                        </a:solidFill>
                        <a:latin typeface="Courier" pitchFamily="2" charset="0"/>
                        <a:ea typeface="+mn-ea"/>
                        <a:cs typeface="Courier New"/>
                      </a:endParaRPr>
                    </a:p>
                  </a:txBody>
                  <a:tcPr marL="55453" marR="55453" marT="27725" marB="2772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2700" marR="5080" algn="l" defTabSz="914400" rtl="0" eaLnBrk="1" latinLnBrk="0" hangingPunct="1">
                        <a:lnSpc>
                          <a:spcPct val="116599"/>
                        </a:lnSpc>
                        <a:spcBef>
                          <a:spcPts val="100"/>
                        </a:spcBef>
                      </a:pPr>
                      <a:endParaRPr lang="en-US" sz="1000" kern="1200" spc="-5" dirty="0">
                        <a:solidFill>
                          <a:schemeClr val="tx1"/>
                        </a:solidFill>
                        <a:latin typeface="Courier" pitchFamily="2" charset="0"/>
                        <a:ea typeface="+mn-ea"/>
                        <a:cs typeface="Courier New"/>
                      </a:endParaRPr>
                    </a:p>
                  </a:txBody>
                  <a:tcPr marL="55453" marR="55453" marT="27725" marB="2772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2700" marR="5080" algn="l" defTabSz="914400" rtl="0" eaLnBrk="1" latinLnBrk="0" hangingPunct="1">
                        <a:lnSpc>
                          <a:spcPct val="116599"/>
                        </a:lnSpc>
                        <a:spcBef>
                          <a:spcPts val="100"/>
                        </a:spcBef>
                      </a:pPr>
                      <a:endParaRPr lang="en-US" sz="1000" kern="1200" spc="-5" dirty="0">
                        <a:solidFill>
                          <a:schemeClr val="tx1"/>
                        </a:solidFill>
                        <a:latin typeface="Courier" pitchFamily="2" charset="0"/>
                        <a:ea typeface="+mn-ea"/>
                        <a:cs typeface="Courier New"/>
                      </a:endParaRPr>
                    </a:p>
                  </a:txBody>
                  <a:tcPr marL="55453" marR="55453" marT="27725" marB="2772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2700" marR="5080" algn="l" defTabSz="914400" rtl="0" eaLnBrk="1" latinLnBrk="0" hangingPunct="1">
                        <a:lnSpc>
                          <a:spcPct val="116599"/>
                        </a:lnSpc>
                        <a:spcBef>
                          <a:spcPts val="100"/>
                        </a:spcBef>
                      </a:pPr>
                      <a:endParaRPr lang="en-US" sz="1000" kern="1200" spc="-5" dirty="0">
                        <a:solidFill>
                          <a:schemeClr val="tx1"/>
                        </a:solidFill>
                        <a:latin typeface="Courier" pitchFamily="2" charset="0"/>
                        <a:ea typeface="+mn-ea"/>
                        <a:cs typeface="Courier New"/>
                      </a:endParaRPr>
                    </a:p>
                  </a:txBody>
                  <a:tcPr marL="55453" marR="55453" marT="27725" marB="2772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61390611"/>
                  </a:ext>
                </a:extLst>
              </a:tr>
              <a:tr h="1114878">
                <a:tc>
                  <a:txBody>
                    <a:bodyPr/>
                    <a:lstStyle/>
                    <a:p>
                      <a:endParaRPr lang="en-US" sz="1100" b="1" i="0" u="sng" dirty="0">
                        <a:solidFill>
                          <a:schemeClr val="tx1"/>
                        </a:solidFill>
                        <a:latin typeface="Arial" panose="020B0604020202020204" pitchFamily="34" charset="0"/>
                        <a:cs typeface="Arial" panose="020B0604020202020204" pitchFamily="34" charset="0"/>
                      </a:endParaRPr>
                    </a:p>
                  </a:txBody>
                  <a:tcPr marL="55453" marR="55453" marT="27725" marB="2772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2700" marR="5080" algn="l" defTabSz="914400" rtl="0" eaLnBrk="1" latinLnBrk="0" hangingPunct="1">
                        <a:lnSpc>
                          <a:spcPct val="116599"/>
                        </a:lnSpc>
                        <a:spcBef>
                          <a:spcPts val="100"/>
                        </a:spcBef>
                      </a:pPr>
                      <a:endParaRPr lang="en-US" sz="1000" kern="1200" spc="-5">
                        <a:solidFill>
                          <a:schemeClr val="tx1"/>
                        </a:solidFill>
                        <a:latin typeface="Courier" pitchFamily="2" charset="0"/>
                        <a:ea typeface="+mn-ea"/>
                        <a:cs typeface="Courier New"/>
                      </a:endParaRPr>
                    </a:p>
                  </a:txBody>
                  <a:tcPr marL="55453" marR="55453" marT="27725" marB="2772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2700" marR="5080" algn="l" defTabSz="914400" rtl="0" eaLnBrk="1" latinLnBrk="0" hangingPunct="1">
                        <a:lnSpc>
                          <a:spcPct val="116599"/>
                        </a:lnSpc>
                        <a:spcBef>
                          <a:spcPts val="100"/>
                        </a:spcBef>
                      </a:pPr>
                      <a:endParaRPr lang="en-US" sz="1000" kern="1200" spc="-5">
                        <a:solidFill>
                          <a:schemeClr val="tx1"/>
                        </a:solidFill>
                        <a:latin typeface="Courier" pitchFamily="2" charset="0"/>
                        <a:ea typeface="+mn-ea"/>
                        <a:cs typeface="Courier New"/>
                      </a:endParaRPr>
                    </a:p>
                  </a:txBody>
                  <a:tcPr marL="55453" marR="55453" marT="27725" marB="2772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2700" marR="5080" algn="l" defTabSz="914400" rtl="0" eaLnBrk="1" latinLnBrk="0" hangingPunct="1">
                        <a:lnSpc>
                          <a:spcPct val="116599"/>
                        </a:lnSpc>
                        <a:spcBef>
                          <a:spcPts val="100"/>
                        </a:spcBef>
                      </a:pPr>
                      <a:endParaRPr lang="en-US" sz="1000" kern="1200" spc="-5" dirty="0">
                        <a:solidFill>
                          <a:schemeClr val="tx1"/>
                        </a:solidFill>
                        <a:latin typeface="Courier" pitchFamily="2" charset="0"/>
                        <a:ea typeface="+mn-ea"/>
                        <a:cs typeface="Courier New"/>
                      </a:endParaRPr>
                    </a:p>
                  </a:txBody>
                  <a:tcPr marL="55453" marR="55453" marT="27725" marB="2772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2700" marR="5080" algn="l" defTabSz="914400" rtl="0" eaLnBrk="1" latinLnBrk="0" hangingPunct="1">
                        <a:lnSpc>
                          <a:spcPct val="116599"/>
                        </a:lnSpc>
                        <a:spcBef>
                          <a:spcPts val="100"/>
                        </a:spcBef>
                      </a:pPr>
                      <a:endParaRPr lang="en-US" sz="1000" kern="1200" spc="-5" dirty="0">
                        <a:solidFill>
                          <a:schemeClr val="tx1"/>
                        </a:solidFill>
                        <a:latin typeface="Courier" pitchFamily="2" charset="0"/>
                        <a:ea typeface="+mn-ea"/>
                        <a:cs typeface="Courier New"/>
                      </a:endParaRPr>
                    </a:p>
                  </a:txBody>
                  <a:tcPr marL="55453" marR="55453" marT="27725" marB="2772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68291403"/>
                  </a:ext>
                </a:extLst>
              </a:tr>
              <a:tr h="1114878">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endParaRPr lang="en-GB" sz="1100" b="1" i="0" u="sng" dirty="0">
                        <a:solidFill>
                          <a:schemeClr val="tx1"/>
                        </a:solidFill>
                        <a:latin typeface="Arial" panose="020B0604020202020204" pitchFamily="34" charset="0"/>
                        <a:cs typeface="Arial" panose="020B0604020202020204" pitchFamily="34" charset="0"/>
                      </a:endParaRPr>
                    </a:p>
                  </a:txBody>
                  <a:tcPr marL="55453" marR="55453" marT="27725" marB="2772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2700" marR="5080" algn="l" defTabSz="914400" rtl="0" eaLnBrk="1" latinLnBrk="0" hangingPunct="1">
                        <a:lnSpc>
                          <a:spcPct val="116599"/>
                        </a:lnSpc>
                        <a:spcBef>
                          <a:spcPts val="100"/>
                        </a:spcBef>
                      </a:pPr>
                      <a:endParaRPr lang="en-US" sz="1000" kern="1200" spc="-5">
                        <a:solidFill>
                          <a:schemeClr val="tx1"/>
                        </a:solidFill>
                        <a:latin typeface="Courier" pitchFamily="2" charset="0"/>
                        <a:ea typeface="+mn-ea"/>
                        <a:cs typeface="Courier New"/>
                      </a:endParaRPr>
                    </a:p>
                  </a:txBody>
                  <a:tcPr marL="55453" marR="55453" marT="27725" marB="2772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2700" marR="5080" algn="l" defTabSz="914400" rtl="0" eaLnBrk="1" latinLnBrk="0" hangingPunct="1">
                        <a:lnSpc>
                          <a:spcPct val="116599"/>
                        </a:lnSpc>
                        <a:spcBef>
                          <a:spcPts val="100"/>
                        </a:spcBef>
                      </a:pPr>
                      <a:endParaRPr lang="en-US" sz="1000" kern="1200" spc="-5">
                        <a:solidFill>
                          <a:schemeClr val="tx1"/>
                        </a:solidFill>
                        <a:latin typeface="Courier" pitchFamily="2" charset="0"/>
                        <a:ea typeface="+mn-ea"/>
                        <a:cs typeface="Courier New"/>
                      </a:endParaRPr>
                    </a:p>
                  </a:txBody>
                  <a:tcPr marL="55453" marR="55453" marT="27725" marB="2772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2700" marR="5080" algn="l" defTabSz="914400" rtl="0" eaLnBrk="1" latinLnBrk="0" hangingPunct="1">
                        <a:lnSpc>
                          <a:spcPct val="116599"/>
                        </a:lnSpc>
                        <a:spcBef>
                          <a:spcPts val="100"/>
                        </a:spcBef>
                      </a:pPr>
                      <a:endParaRPr lang="en-US" sz="1000" kern="1200" spc="-5" dirty="0">
                        <a:solidFill>
                          <a:schemeClr val="tx1"/>
                        </a:solidFill>
                        <a:latin typeface="Courier" pitchFamily="2" charset="0"/>
                        <a:ea typeface="+mn-ea"/>
                        <a:cs typeface="Courier New"/>
                      </a:endParaRPr>
                    </a:p>
                  </a:txBody>
                  <a:tcPr marL="55453" marR="55453" marT="27725" marB="2772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2700" marR="5080" algn="l" defTabSz="914400" rtl="0" eaLnBrk="1" latinLnBrk="0" hangingPunct="1">
                        <a:lnSpc>
                          <a:spcPct val="116599"/>
                        </a:lnSpc>
                        <a:spcBef>
                          <a:spcPts val="100"/>
                        </a:spcBef>
                      </a:pPr>
                      <a:endParaRPr lang="en-US" sz="1000" kern="1200" spc="-5" dirty="0">
                        <a:solidFill>
                          <a:schemeClr val="tx1"/>
                        </a:solidFill>
                        <a:latin typeface="Courier" pitchFamily="2" charset="0"/>
                        <a:ea typeface="+mn-ea"/>
                        <a:cs typeface="Courier New"/>
                      </a:endParaRPr>
                    </a:p>
                  </a:txBody>
                  <a:tcPr marL="55453" marR="55453" marT="27725" marB="2772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09953073"/>
                  </a:ext>
                </a:extLst>
              </a:tr>
            </a:tbl>
          </a:graphicData>
        </a:graphic>
      </p:graphicFrame>
      <p:sp>
        <p:nvSpPr>
          <p:cNvPr id="37" name="Title 6">
            <a:extLst>
              <a:ext uri="{FF2B5EF4-FFF2-40B4-BE49-F238E27FC236}">
                <a16:creationId xmlns:a16="http://schemas.microsoft.com/office/drawing/2014/main" id="{8DB2D349-8FE2-0848-82B2-5C80737EA677}"/>
              </a:ext>
            </a:extLst>
          </p:cNvPr>
          <p:cNvSpPr>
            <a:spLocks noGrp="1"/>
          </p:cNvSpPr>
          <p:nvPr>
            <p:ph type="title"/>
          </p:nvPr>
        </p:nvSpPr>
        <p:spPr>
          <a:xfrm>
            <a:off x="1204443" y="1038332"/>
            <a:ext cx="9782221" cy="503663"/>
          </a:xfrm>
          <a:prstGeom prst="rect">
            <a:avLst/>
          </a:prstGeom>
        </p:spPr>
        <p:txBody>
          <a:bodyPr wrap="square" lIns="0" tIns="0" rIns="0" bIns="0" anchor="t" anchorCtr="0">
            <a:noAutofit/>
          </a:bodyPr>
          <a:lstStyle>
            <a:lvl1pPr algn="l">
              <a:defRPr sz="1637" cap="all" baseline="0">
                <a:solidFill>
                  <a:schemeClr val="tx1"/>
                </a:solidFill>
              </a:defRPr>
            </a:lvl1pPr>
          </a:lstStyle>
          <a:p>
            <a:r>
              <a:rPr lang="en-US" dirty="0"/>
              <a:t>Click to edit Master title style</a:t>
            </a:r>
          </a:p>
        </p:txBody>
      </p:sp>
      <p:grpSp>
        <p:nvGrpSpPr>
          <p:cNvPr id="40" name="Group 39">
            <a:extLst>
              <a:ext uri="{FF2B5EF4-FFF2-40B4-BE49-F238E27FC236}">
                <a16:creationId xmlns:a16="http://schemas.microsoft.com/office/drawing/2014/main" id="{5505308B-E066-664A-A8A4-AEABF5277ADA}"/>
              </a:ext>
            </a:extLst>
          </p:cNvPr>
          <p:cNvGrpSpPr/>
          <p:nvPr userDrawn="1"/>
        </p:nvGrpSpPr>
        <p:grpSpPr>
          <a:xfrm>
            <a:off x="4212267" y="1645666"/>
            <a:ext cx="239860" cy="216193"/>
            <a:chOff x="12309997" y="288558"/>
            <a:chExt cx="828573" cy="746876"/>
          </a:xfrm>
          <a:solidFill>
            <a:schemeClr val="bg1"/>
          </a:solidFill>
        </p:grpSpPr>
        <p:sp>
          <p:nvSpPr>
            <p:cNvPr id="4" name="Triangle 3">
              <a:extLst>
                <a:ext uri="{FF2B5EF4-FFF2-40B4-BE49-F238E27FC236}">
                  <a16:creationId xmlns:a16="http://schemas.microsoft.com/office/drawing/2014/main" id="{DA46ED18-C66D-6C4A-8903-B6E1AB3DF78A}"/>
                </a:ext>
              </a:extLst>
            </p:cNvPr>
            <p:cNvSpPr/>
            <p:nvPr userDrawn="1"/>
          </p:nvSpPr>
          <p:spPr>
            <a:xfrm rot="5400000">
              <a:off x="12123901" y="474667"/>
              <a:ext cx="746863" cy="374671"/>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92" dirty="0"/>
            </a:p>
          </p:txBody>
        </p:sp>
        <p:sp>
          <p:nvSpPr>
            <p:cNvPr id="39" name="Triangle 38">
              <a:extLst>
                <a:ext uri="{FF2B5EF4-FFF2-40B4-BE49-F238E27FC236}">
                  <a16:creationId xmlns:a16="http://schemas.microsoft.com/office/drawing/2014/main" id="{7F6D5E6A-D6F6-4244-A3F8-C6E9B1C35812}"/>
                </a:ext>
              </a:extLst>
            </p:cNvPr>
            <p:cNvSpPr/>
            <p:nvPr userDrawn="1"/>
          </p:nvSpPr>
          <p:spPr>
            <a:xfrm rot="5400000">
              <a:off x="12577801" y="474656"/>
              <a:ext cx="746868" cy="374671"/>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92"/>
            </a:p>
          </p:txBody>
        </p:sp>
      </p:grpSp>
      <p:sp>
        <p:nvSpPr>
          <p:cNvPr id="3" name="Freeform 2">
            <a:extLst>
              <a:ext uri="{FF2B5EF4-FFF2-40B4-BE49-F238E27FC236}">
                <a16:creationId xmlns:a16="http://schemas.microsoft.com/office/drawing/2014/main" id="{CB2C4FB3-3D29-714F-8DBE-6D04E24B8C87}"/>
              </a:ext>
            </a:extLst>
          </p:cNvPr>
          <p:cNvSpPr/>
          <p:nvPr userDrawn="1"/>
        </p:nvSpPr>
        <p:spPr>
          <a:xfrm>
            <a:off x="0" y="481"/>
            <a:ext cx="12192000" cy="6857519"/>
          </a:xfrm>
          <a:custGeom>
            <a:avLst/>
            <a:gdLst>
              <a:gd name="connsiteX0" fmla="*/ 0 w 20104100"/>
              <a:gd name="connsiteY0" fmla="*/ 0 h 11308556"/>
              <a:gd name="connsiteX1" fmla="*/ 0 w 20104100"/>
              <a:gd name="connsiteY1" fmla="*/ 2823788 h 11308556"/>
              <a:gd name="connsiteX2" fmla="*/ 1901618 w 20104100"/>
              <a:gd name="connsiteY2" fmla="*/ 4960896 h 11308556"/>
              <a:gd name="connsiteX3" fmla="*/ 654640 w 20104100"/>
              <a:gd name="connsiteY3" fmla="*/ 4960896 h 11308556"/>
              <a:gd name="connsiteX4" fmla="*/ 654640 w 20104100"/>
              <a:gd name="connsiteY4" fmla="*/ 9676250 h 11308556"/>
              <a:gd name="connsiteX5" fmla="*/ 0 w 20104100"/>
              <a:gd name="connsiteY5" fmla="*/ 9676250 h 11308556"/>
              <a:gd name="connsiteX6" fmla="*/ 0 w 20104100"/>
              <a:gd name="connsiteY6" fmla="*/ 11308556 h 11308556"/>
              <a:gd name="connsiteX7" fmla="*/ 20104100 w 20104100"/>
              <a:gd name="connsiteY7" fmla="*/ 11308556 h 11308556"/>
              <a:gd name="connsiteX8" fmla="*/ 20104100 w 20104100"/>
              <a:gd name="connsiteY8" fmla="*/ 0 h 11308556"/>
              <a:gd name="connsiteX9" fmla="*/ 19378154 w 20104100"/>
              <a:gd name="connsiteY9" fmla="*/ 1879000 h 11308556"/>
              <a:gd name="connsiteX10" fmla="*/ 19295956 w 20104100"/>
              <a:gd name="connsiteY10" fmla="*/ 1879000 h 11308556"/>
              <a:gd name="connsiteX11" fmla="*/ 19295956 w 20104100"/>
              <a:gd name="connsiteY11" fmla="*/ 3928990 h 11308556"/>
              <a:gd name="connsiteX12" fmla="*/ 18537550 w 20104100"/>
              <a:gd name="connsiteY12" fmla="*/ 3928990 h 11308556"/>
              <a:gd name="connsiteX13" fmla="*/ 18537550 w 20104100"/>
              <a:gd name="connsiteY13" fmla="*/ 1879000 h 11308556"/>
              <a:gd name="connsiteX14" fmla="*/ 18005840 w 20104100"/>
              <a:gd name="connsiteY14" fmla="*/ 1879000 h 11308556"/>
              <a:gd name="connsiteX15" fmla="*/ 18916806 w 20104100"/>
              <a:gd name="connsiteY15" fmla="*/ 835263 h 11308556"/>
              <a:gd name="connsiteX16" fmla="*/ 19827774 w 20104100"/>
              <a:gd name="connsiteY16" fmla="*/ 1879000 h 11308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104100" h="11308556">
                <a:moveTo>
                  <a:pt x="0" y="0"/>
                </a:moveTo>
                <a:lnTo>
                  <a:pt x="0" y="2823788"/>
                </a:lnTo>
                <a:lnTo>
                  <a:pt x="1901618" y="4960896"/>
                </a:lnTo>
                <a:lnTo>
                  <a:pt x="654640" y="4960896"/>
                </a:lnTo>
                <a:lnTo>
                  <a:pt x="654640" y="9676250"/>
                </a:lnTo>
                <a:lnTo>
                  <a:pt x="0" y="9676250"/>
                </a:lnTo>
                <a:lnTo>
                  <a:pt x="0" y="11308556"/>
                </a:lnTo>
                <a:lnTo>
                  <a:pt x="20104100" y="11308556"/>
                </a:lnTo>
                <a:lnTo>
                  <a:pt x="20104100" y="0"/>
                </a:lnTo>
                <a:close/>
                <a:moveTo>
                  <a:pt x="19378154" y="1879000"/>
                </a:moveTo>
                <a:lnTo>
                  <a:pt x="19295956" y="1879000"/>
                </a:lnTo>
                <a:lnTo>
                  <a:pt x="19295956" y="3928990"/>
                </a:lnTo>
                <a:lnTo>
                  <a:pt x="18537550" y="3928990"/>
                </a:lnTo>
                <a:lnTo>
                  <a:pt x="18537550" y="1879000"/>
                </a:lnTo>
                <a:lnTo>
                  <a:pt x="18005840" y="1879000"/>
                </a:lnTo>
                <a:lnTo>
                  <a:pt x="18916806" y="835263"/>
                </a:lnTo>
                <a:lnTo>
                  <a:pt x="19827774" y="1879000"/>
                </a:lnTo>
                <a:close/>
              </a:path>
            </a:pathLst>
          </a:custGeom>
          <a:noFill/>
          <a:ln w="10468" cap="flat">
            <a:noFill/>
            <a:prstDash val="solid"/>
            <a:miter/>
          </a:ln>
        </p:spPr>
        <p:txBody>
          <a:bodyPr rtlCol="0" anchor="ctr"/>
          <a:lstStyle/>
          <a:p>
            <a:endParaRPr lang="en-US" sz="1092"/>
          </a:p>
        </p:txBody>
      </p:sp>
      <p:sp>
        <p:nvSpPr>
          <p:cNvPr id="10" name="Freeform 9">
            <a:extLst>
              <a:ext uri="{FF2B5EF4-FFF2-40B4-BE49-F238E27FC236}">
                <a16:creationId xmlns:a16="http://schemas.microsoft.com/office/drawing/2014/main" id="{CF5057D3-C181-BF4B-9700-678E2D72DF3E}"/>
              </a:ext>
            </a:extLst>
          </p:cNvPr>
          <p:cNvSpPr/>
          <p:nvPr userDrawn="1"/>
        </p:nvSpPr>
        <p:spPr>
          <a:xfrm>
            <a:off x="0" y="1712830"/>
            <a:ext cx="1149350" cy="4152608"/>
          </a:xfrm>
          <a:custGeom>
            <a:avLst/>
            <a:gdLst>
              <a:gd name="connsiteX0" fmla="*/ 654640 w 1895230"/>
              <a:gd name="connsiteY0" fmla="*/ 2137108 h 6847958"/>
              <a:gd name="connsiteX1" fmla="*/ 847409 w 1895230"/>
              <a:gd name="connsiteY1" fmla="*/ 2137108 h 6847958"/>
              <a:gd name="connsiteX2" fmla="*/ 1901618 w 1895230"/>
              <a:gd name="connsiteY2" fmla="*/ 2137108 h 6847958"/>
              <a:gd name="connsiteX3" fmla="*/ 0 w 1895230"/>
              <a:gd name="connsiteY3" fmla="*/ 0 h 6847958"/>
              <a:gd name="connsiteX4" fmla="*/ 0 w 1895230"/>
              <a:gd name="connsiteY4" fmla="*/ 6852462 h 6847958"/>
              <a:gd name="connsiteX5" fmla="*/ 654640 w 1895230"/>
              <a:gd name="connsiteY5" fmla="*/ 6852462 h 6847958"/>
              <a:gd name="connsiteX6" fmla="*/ 654640 w 1895230"/>
              <a:gd name="connsiteY6" fmla="*/ 2137108 h 684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5230" h="6847958">
                <a:moveTo>
                  <a:pt x="654640" y="2137108"/>
                </a:moveTo>
                <a:lnTo>
                  <a:pt x="847409" y="2137108"/>
                </a:lnTo>
                <a:lnTo>
                  <a:pt x="1901618" y="2137108"/>
                </a:lnTo>
                <a:lnTo>
                  <a:pt x="0" y="0"/>
                </a:lnTo>
                <a:lnTo>
                  <a:pt x="0" y="6852462"/>
                </a:lnTo>
                <a:lnTo>
                  <a:pt x="654640" y="6852462"/>
                </a:lnTo>
                <a:lnTo>
                  <a:pt x="654640" y="2137108"/>
                </a:lnTo>
                <a:close/>
              </a:path>
            </a:pathLst>
          </a:custGeom>
          <a:solidFill>
            <a:srgbClr val="12110C"/>
          </a:solidFill>
          <a:ln w="10468" cap="flat">
            <a:noFill/>
            <a:prstDash val="solid"/>
            <a:miter/>
          </a:ln>
        </p:spPr>
        <p:txBody>
          <a:bodyPr rtlCol="0" anchor="ctr"/>
          <a:lstStyle/>
          <a:p>
            <a:endParaRPr lang="en-US" sz="1092"/>
          </a:p>
        </p:txBody>
      </p:sp>
      <p:grpSp>
        <p:nvGrpSpPr>
          <p:cNvPr id="20" name="Group 19">
            <a:extLst>
              <a:ext uri="{FF2B5EF4-FFF2-40B4-BE49-F238E27FC236}">
                <a16:creationId xmlns:a16="http://schemas.microsoft.com/office/drawing/2014/main" id="{6D0640D5-9628-104E-91F3-60CB00D3BD2B}"/>
              </a:ext>
            </a:extLst>
          </p:cNvPr>
          <p:cNvGrpSpPr/>
          <p:nvPr userDrawn="1"/>
        </p:nvGrpSpPr>
        <p:grpSpPr>
          <a:xfrm>
            <a:off x="6430394" y="1645666"/>
            <a:ext cx="239860" cy="216193"/>
            <a:chOff x="12309997" y="288558"/>
            <a:chExt cx="828573" cy="746876"/>
          </a:xfrm>
          <a:solidFill>
            <a:schemeClr val="bg1"/>
          </a:solidFill>
        </p:grpSpPr>
        <p:sp>
          <p:nvSpPr>
            <p:cNvPr id="21" name="Triangle 20">
              <a:extLst>
                <a:ext uri="{FF2B5EF4-FFF2-40B4-BE49-F238E27FC236}">
                  <a16:creationId xmlns:a16="http://schemas.microsoft.com/office/drawing/2014/main" id="{92C309A9-A165-F345-B002-7F0E831C8BD3}"/>
                </a:ext>
              </a:extLst>
            </p:cNvPr>
            <p:cNvSpPr/>
            <p:nvPr userDrawn="1"/>
          </p:nvSpPr>
          <p:spPr>
            <a:xfrm rot="5400000">
              <a:off x="12123901" y="474667"/>
              <a:ext cx="746863" cy="374671"/>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92" dirty="0"/>
            </a:p>
          </p:txBody>
        </p:sp>
        <p:sp>
          <p:nvSpPr>
            <p:cNvPr id="22" name="Triangle 21">
              <a:extLst>
                <a:ext uri="{FF2B5EF4-FFF2-40B4-BE49-F238E27FC236}">
                  <a16:creationId xmlns:a16="http://schemas.microsoft.com/office/drawing/2014/main" id="{06D2B0EF-F3B7-1C4B-968E-0838378F2663}"/>
                </a:ext>
              </a:extLst>
            </p:cNvPr>
            <p:cNvSpPr/>
            <p:nvPr userDrawn="1"/>
          </p:nvSpPr>
          <p:spPr>
            <a:xfrm rot="5400000">
              <a:off x="12577801" y="474656"/>
              <a:ext cx="746868" cy="374671"/>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92"/>
            </a:p>
          </p:txBody>
        </p:sp>
      </p:grpSp>
      <p:grpSp>
        <p:nvGrpSpPr>
          <p:cNvPr id="28" name="Group 27">
            <a:extLst>
              <a:ext uri="{FF2B5EF4-FFF2-40B4-BE49-F238E27FC236}">
                <a16:creationId xmlns:a16="http://schemas.microsoft.com/office/drawing/2014/main" id="{6A76548E-388A-A342-BFD2-E4766BAA02D0}"/>
              </a:ext>
            </a:extLst>
          </p:cNvPr>
          <p:cNvGrpSpPr/>
          <p:nvPr userDrawn="1"/>
        </p:nvGrpSpPr>
        <p:grpSpPr>
          <a:xfrm>
            <a:off x="8648522" y="1645666"/>
            <a:ext cx="239860" cy="216193"/>
            <a:chOff x="12309997" y="288558"/>
            <a:chExt cx="828573" cy="746876"/>
          </a:xfrm>
          <a:solidFill>
            <a:schemeClr val="bg1"/>
          </a:solidFill>
        </p:grpSpPr>
        <p:sp>
          <p:nvSpPr>
            <p:cNvPr id="29" name="Triangle 28">
              <a:extLst>
                <a:ext uri="{FF2B5EF4-FFF2-40B4-BE49-F238E27FC236}">
                  <a16:creationId xmlns:a16="http://schemas.microsoft.com/office/drawing/2014/main" id="{FBFCF5A6-B16B-0641-8F59-9BB755408693}"/>
                </a:ext>
              </a:extLst>
            </p:cNvPr>
            <p:cNvSpPr/>
            <p:nvPr userDrawn="1"/>
          </p:nvSpPr>
          <p:spPr>
            <a:xfrm rot="5400000">
              <a:off x="12123901" y="474667"/>
              <a:ext cx="746863" cy="374671"/>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92" dirty="0"/>
            </a:p>
          </p:txBody>
        </p:sp>
        <p:sp>
          <p:nvSpPr>
            <p:cNvPr id="30" name="Triangle 29">
              <a:extLst>
                <a:ext uri="{FF2B5EF4-FFF2-40B4-BE49-F238E27FC236}">
                  <a16:creationId xmlns:a16="http://schemas.microsoft.com/office/drawing/2014/main" id="{EA5C2382-BE64-9641-A1BF-6A4C1D473D21}"/>
                </a:ext>
              </a:extLst>
            </p:cNvPr>
            <p:cNvSpPr/>
            <p:nvPr userDrawn="1"/>
          </p:nvSpPr>
          <p:spPr>
            <a:xfrm rot="5400000">
              <a:off x="12577801" y="474656"/>
              <a:ext cx="746868" cy="374671"/>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92"/>
            </a:p>
          </p:txBody>
        </p:sp>
      </p:grpSp>
    </p:spTree>
    <p:extLst>
      <p:ext uri="{BB962C8B-B14F-4D97-AF65-F5344CB8AC3E}">
        <p14:creationId xmlns:p14="http://schemas.microsoft.com/office/powerpoint/2010/main" val="3520174453"/>
      </p:ext>
    </p:extLst>
  </p:cSld>
  <p:clrMapOvr>
    <a:masterClrMapping/>
  </p:clrMapOvr>
  <p:extLst>
    <p:ext uri="{DCECCB84-F9BA-43D5-87BE-67443E8EF086}">
      <p15:sldGuideLst xmlns:p15="http://schemas.microsoft.com/office/powerpoint/2012/main">
        <p15:guide id="1" orient="horz" pos="3562">
          <p15:clr>
            <a:srgbClr val="FBAE40"/>
          </p15:clr>
        </p15:guide>
        <p15:guide id="2" pos="1274">
          <p15:clr>
            <a:srgbClr val="FBAE40"/>
          </p15:clr>
        </p15:guide>
        <p15:guide id="3" pos="11412">
          <p15:clr>
            <a:srgbClr val="FBAE4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Roadmap-2">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24B7254-62EE-E640-97B6-D6186E17F8E8}"/>
              </a:ext>
            </a:extLst>
          </p:cNvPr>
          <p:cNvSpPr/>
          <p:nvPr userDrawn="1"/>
        </p:nvSpPr>
        <p:spPr>
          <a:xfrm>
            <a:off x="1226516" y="1541995"/>
            <a:ext cx="2177693" cy="40643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92" b="1" i="0" u="sng" dirty="0">
                <a:solidFill>
                  <a:schemeClr val="bg1"/>
                </a:solidFill>
                <a:latin typeface="Arial" panose="020B0604020202020204" pitchFamily="34" charset="0"/>
                <a:ea typeface="Calibri"/>
                <a:cs typeface="Arial" panose="020B0604020202020204" pitchFamily="34" charset="0"/>
                <a:sym typeface="Calibri"/>
              </a:rPr>
              <a:t>Inspire</a:t>
            </a:r>
            <a:endParaRPr lang="en-US" sz="1092" dirty="0">
              <a:solidFill>
                <a:schemeClr val="bg1"/>
              </a:solidFill>
            </a:endParaRPr>
          </a:p>
        </p:txBody>
      </p:sp>
      <p:sp>
        <p:nvSpPr>
          <p:cNvPr id="37" name="Title 6">
            <a:extLst>
              <a:ext uri="{FF2B5EF4-FFF2-40B4-BE49-F238E27FC236}">
                <a16:creationId xmlns:a16="http://schemas.microsoft.com/office/drawing/2014/main" id="{8DB2D349-8FE2-0848-82B2-5C80737EA677}"/>
              </a:ext>
            </a:extLst>
          </p:cNvPr>
          <p:cNvSpPr>
            <a:spLocks noGrp="1"/>
          </p:cNvSpPr>
          <p:nvPr>
            <p:ph type="title"/>
          </p:nvPr>
        </p:nvSpPr>
        <p:spPr>
          <a:xfrm>
            <a:off x="1204443" y="1038332"/>
            <a:ext cx="9782221" cy="503663"/>
          </a:xfrm>
          <a:prstGeom prst="rect">
            <a:avLst/>
          </a:prstGeom>
        </p:spPr>
        <p:txBody>
          <a:bodyPr wrap="square" lIns="0" tIns="0" rIns="0" bIns="0" anchor="t" anchorCtr="0">
            <a:noAutofit/>
          </a:bodyPr>
          <a:lstStyle>
            <a:lvl1pPr algn="l">
              <a:defRPr sz="1637" cap="all" baseline="0">
                <a:solidFill>
                  <a:schemeClr val="tx1"/>
                </a:solidFill>
              </a:defRPr>
            </a:lvl1pPr>
          </a:lstStyle>
          <a:p>
            <a:r>
              <a:rPr lang="en-US" dirty="0"/>
              <a:t>Click to edit Master title style</a:t>
            </a:r>
          </a:p>
        </p:txBody>
      </p:sp>
      <p:grpSp>
        <p:nvGrpSpPr>
          <p:cNvPr id="51" name="Group 50">
            <a:extLst>
              <a:ext uri="{FF2B5EF4-FFF2-40B4-BE49-F238E27FC236}">
                <a16:creationId xmlns:a16="http://schemas.microsoft.com/office/drawing/2014/main" id="{722B4F8B-80F4-C549-B4CD-0343A731BC5D}"/>
              </a:ext>
            </a:extLst>
          </p:cNvPr>
          <p:cNvGrpSpPr/>
          <p:nvPr userDrawn="1"/>
        </p:nvGrpSpPr>
        <p:grpSpPr>
          <a:xfrm>
            <a:off x="3478606" y="1645664"/>
            <a:ext cx="5260157" cy="216194"/>
            <a:chOff x="5440196" y="2878205"/>
            <a:chExt cx="8673779" cy="356520"/>
          </a:xfrm>
        </p:grpSpPr>
        <p:grpSp>
          <p:nvGrpSpPr>
            <p:cNvPr id="40" name="Group 39">
              <a:extLst>
                <a:ext uri="{FF2B5EF4-FFF2-40B4-BE49-F238E27FC236}">
                  <a16:creationId xmlns:a16="http://schemas.microsoft.com/office/drawing/2014/main" id="{5505308B-E066-664A-A8A4-AEABF5277ADA}"/>
                </a:ext>
              </a:extLst>
            </p:cNvPr>
            <p:cNvGrpSpPr/>
            <p:nvPr userDrawn="1"/>
          </p:nvGrpSpPr>
          <p:grpSpPr>
            <a:xfrm>
              <a:off x="5440196" y="2878210"/>
              <a:ext cx="379355" cy="356515"/>
              <a:chOff x="11371522" y="288563"/>
              <a:chExt cx="794711" cy="746865"/>
            </a:xfrm>
          </p:grpSpPr>
          <p:sp>
            <p:nvSpPr>
              <p:cNvPr id="4" name="Triangle 3">
                <a:extLst>
                  <a:ext uri="{FF2B5EF4-FFF2-40B4-BE49-F238E27FC236}">
                    <a16:creationId xmlns:a16="http://schemas.microsoft.com/office/drawing/2014/main" id="{DA46ED18-C66D-6C4A-8903-B6E1AB3DF78A}"/>
                  </a:ext>
                </a:extLst>
              </p:cNvPr>
              <p:cNvSpPr/>
              <p:nvPr userDrawn="1"/>
            </p:nvSpPr>
            <p:spPr>
              <a:xfrm rot="5400000">
                <a:off x="11185426" y="474660"/>
                <a:ext cx="746864" cy="374671"/>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92"/>
              </a:p>
            </p:txBody>
          </p:sp>
          <p:sp>
            <p:nvSpPr>
              <p:cNvPr id="39" name="Triangle 38">
                <a:extLst>
                  <a:ext uri="{FF2B5EF4-FFF2-40B4-BE49-F238E27FC236}">
                    <a16:creationId xmlns:a16="http://schemas.microsoft.com/office/drawing/2014/main" id="{7F6D5E6A-D6F6-4244-A3F8-C6E9B1C35812}"/>
                  </a:ext>
                </a:extLst>
              </p:cNvPr>
              <p:cNvSpPr/>
              <p:nvPr userDrawn="1"/>
            </p:nvSpPr>
            <p:spPr>
              <a:xfrm rot="5400000">
                <a:off x="11605466" y="474659"/>
                <a:ext cx="746863" cy="374671"/>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92"/>
              </a:p>
            </p:txBody>
          </p:sp>
        </p:grpSp>
        <p:grpSp>
          <p:nvGrpSpPr>
            <p:cNvPr id="41" name="Group 40">
              <a:extLst>
                <a:ext uri="{FF2B5EF4-FFF2-40B4-BE49-F238E27FC236}">
                  <a16:creationId xmlns:a16="http://schemas.microsoft.com/office/drawing/2014/main" id="{7E970D3D-E123-014A-99D4-ABED9416F4CF}"/>
                </a:ext>
              </a:extLst>
            </p:cNvPr>
            <p:cNvGrpSpPr/>
            <p:nvPr userDrawn="1"/>
          </p:nvGrpSpPr>
          <p:grpSpPr>
            <a:xfrm>
              <a:off x="9586303" y="2878205"/>
              <a:ext cx="379369" cy="356514"/>
              <a:chOff x="12595372" y="288558"/>
              <a:chExt cx="794745" cy="746867"/>
            </a:xfrm>
          </p:grpSpPr>
          <p:sp>
            <p:nvSpPr>
              <p:cNvPr id="42" name="Triangle 41">
                <a:extLst>
                  <a:ext uri="{FF2B5EF4-FFF2-40B4-BE49-F238E27FC236}">
                    <a16:creationId xmlns:a16="http://schemas.microsoft.com/office/drawing/2014/main" id="{1822DC7E-14D0-7F47-92B4-69BC9D9F4723}"/>
                  </a:ext>
                </a:extLst>
              </p:cNvPr>
              <p:cNvSpPr/>
              <p:nvPr userDrawn="1"/>
            </p:nvSpPr>
            <p:spPr>
              <a:xfrm rot="5400000">
                <a:off x="12409274" y="474656"/>
                <a:ext cx="746867" cy="374671"/>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92"/>
              </a:p>
            </p:txBody>
          </p:sp>
          <p:sp>
            <p:nvSpPr>
              <p:cNvPr id="43" name="Triangle 42">
                <a:extLst>
                  <a:ext uri="{FF2B5EF4-FFF2-40B4-BE49-F238E27FC236}">
                    <a16:creationId xmlns:a16="http://schemas.microsoft.com/office/drawing/2014/main" id="{37C1F203-CF0B-314E-A275-DF47E487F1B8}"/>
                  </a:ext>
                </a:extLst>
              </p:cNvPr>
              <p:cNvSpPr/>
              <p:nvPr userDrawn="1"/>
            </p:nvSpPr>
            <p:spPr>
              <a:xfrm rot="5400000">
                <a:off x="12829348" y="474656"/>
                <a:ext cx="746867" cy="374671"/>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92"/>
              </a:p>
            </p:txBody>
          </p:sp>
        </p:grpSp>
        <p:grpSp>
          <p:nvGrpSpPr>
            <p:cNvPr id="45" name="Group 44">
              <a:extLst>
                <a:ext uri="{FF2B5EF4-FFF2-40B4-BE49-F238E27FC236}">
                  <a16:creationId xmlns:a16="http://schemas.microsoft.com/office/drawing/2014/main" id="{2E73408E-CD4C-4B47-BB68-AB308A82C25D}"/>
                </a:ext>
              </a:extLst>
            </p:cNvPr>
            <p:cNvGrpSpPr/>
            <p:nvPr userDrawn="1"/>
          </p:nvGrpSpPr>
          <p:grpSpPr>
            <a:xfrm>
              <a:off x="13734631" y="2878210"/>
              <a:ext cx="379344" cy="356515"/>
              <a:chOff x="13845295" y="288563"/>
              <a:chExt cx="794690" cy="746864"/>
            </a:xfrm>
          </p:grpSpPr>
          <p:sp>
            <p:nvSpPr>
              <p:cNvPr id="46" name="Triangle 45">
                <a:extLst>
                  <a:ext uri="{FF2B5EF4-FFF2-40B4-BE49-F238E27FC236}">
                    <a16:creationId xmlns:a16="http://schemas.microsoft.com/office/drawing/2014/main" id="{282426C5-B5E4-0248-BC07-64CBED5EC04A}"/>
                  </a:ext>
                </a:extLst>
              </p:cNvPr>
              <p:cNvSpPr/>
              <p:nvPr userDrawn="1"/>
            </p:nvSpPr>
            <p:spPr>
              <a:xfrm rot="5400000">
                <a:off x="13659199" y="474659"/>
                <a:ext cx="746864" cy="374672"/>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92"/>
              </a:p>
            </p:txBody>
          </p:sp>
          <p:sp>
            <p:nvSpPr>
              <p:cNvPr id="47" name="Triangle 46">
                <a:extLst>
                  <a:ext uri="{FF2B5EF4-FFF2-40B4-BE49-F238E27FC236}">
                    <a16:creationId xmlns:a16="http://schemas.microsoft.com/office/drawing/2014/main" id="{9ADD8E2C-E5C9-D74A-9555-2B82F5458CC5}"/>
                  </a:ext>
                </a:extLst>
              </p:cNvPr>
              <p:cNvSpPr/>
              <p:nvPr userDrawn="1"/>
            </p:nvSpPr>
            <p:spPr>
              <a:xfrm rot="5400000">
                <a:off x="14079217" y="474659"/>
                <a:ext cx="746864" cy="374672"/>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92"/>
              </a:p>
            </p:txBody>
          </p:sp>
        </p:grpSp>
      </p:grpSp>
      <p:sp>
        <p:nvSpPr>
          <p:cNvPr id="26" name="Rectangle 25">
            <a:extLst>
              <a:ext uri="{FF2B5EF4-FFF2-40B4-BE49-F238E27FC236}">
                <a16:creationId xmlns:a16="http://schemas.microsoft.com/office/drawing/2014/main" id="{78A02005-7511-894A-8AA2-6623CC932EFD}"/>
              </a:ext>
            </a:extLst>
          </p:cNvPr>
          <p:cNvSpPr/>
          <p:nvPr userDrawn="1"/>
        </p:nvSpPr>
        <p:spPr>
          <a:xfrm>
            <a:off x="3756189" y="1541995"/>
            <a:ext cx="2177693" cy="40643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92" b="1" i="0" u="sng" dirty="0">
                <a:solidFill>
                  <a:schemeClr val="bg1"/>
                </a:solidFill>
                <a:latin typeface="Arial" panose="020B0604020202020204" pitchFamily="34" charset="0"/>
                <a:ea typeface="Calibri"/>
                <a:cs typeface="Arial" panose="020B0604020202020204" pitchFamily="34" charset="0"/>
                <a:sym typeface="Calibri"/>
              </a:rPr>
              <a:t>Validate</a:t>
            </a:r>
            <a:endParaRPr lang="en-US" sz="1092" dirty="0">
              <a:solidFill>
                <a:schemeClr val="bg1"/>
              </a:solidFill>
            </a:endParaRPr>
          </a:p>
        </p:txBody>
      </p:sp>
      <p:sp>
        <p:nvSpPr>
          <p:cNvPr id="27" name="Rectangle 26">
            <a:extLst>
              <a:ext uri="{FF2B5EF4-FFF2-40B4-BE49-F238E27FC236}">
                <a16:creationId xmlns:a16="http://schemas.microsoft.com/office/drawing/2014/main" id="{D49A5E15-BC96-E24D-A3A7-81E7F6CCBF10}"/>
              </a:ext>
            </a:extLst>
          </p:cNvPr>
          <p:cNvSpPr/>
          <p:nvPr userDrawn="1"/>
        </p:nvSpPr>
        <p:spPr>
          <a:xfrm>
            <a:off x="6285862" y="1541995"/>
            <a:ext cx="2177693" cy="40643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92" b="1" i="0" u="sng" dirty="0">
                <a:solidFill>
                  <a:schemeClr val="bg1"/>
                </a:solidFill>
                <a:latin typeface="Arial" panose="020B0604020202020204" pitchFamily="34" charset="0"/>
                <a:ea typeface="Calibri"/>
                <a:cs typeface="Arial" panose="020B0604020202020204" pitchFamily="34" charset="0"/>
                <a:sym typeface="Calibri"/>
              </a:rPr>
              <a:t>Facilitate</a:t>
            </a:r>
            <a:endParaRPr lang="en-US" sz="1092" dirty="0">
              <a:solidFill>
                <a:schemeClr val="bg1"/>
              </a:solidFill>
            </a:endParaRPr>
          </a:p>
        </p:txBody>
      </p:sp>
      <p:sp>
        <p:nvSpPr>
          <p:cNvPr id="28" name="Rectangle 27">
            <a:extLst>
              <a:ext uri="{FF2B5EF4-FFF2-40B4-BE49-F238E27FC236}">
                <a16:creationId xmlns:a16="http://schemas.microsoft.com/office/drawing/2014/main" id="{765A9674-CBB7-7B4B-9BD3-FB6C09E87455}"/>
              </a:ext>
            </a:extLst>
          </p:cNvPr>
          <p:cNvSpPr/>
          <p:nvPr userDrawn="1"/>
        </p:nvSpPr>
        <p:spPr>
          <a:xfrm>
            <a:off x="8815534" y="1541995"/>
            <a:ext cx="2177693" cy="40643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92" b="1" i="0" u="sng" dirty="0">
                <a:solidFill>
                  <a:schemeClr val="bg1"/>
                </a:solidFill>
                <a:latin typeface="Arial" panose="020B0604020202020204" pitchFamily="34" charset="0"/>
                <a:ea typeface="Calibri"/>
                <a:cs typeface="Arial" panose="020B0604020202020204" pitchFamily="34" charset="0"/>
                <a:sym typeface="Calibri"/>
              </a:rPr>
              <a:t>Confirm</a:t>
            </a:r>
            <a:endParaRPr lang="en-US" sz="1092" dirty="0">
              <a:solidFill>
                <a:schemeClr val="bg1"/>
              </a:solidFill>
            </a:endParaRPr>
          </a:p>
        </p:txBody>
      </p:sp>
      <p:sp>
        <p:nvSpPr>
          <p:cNvPr id="5" name="Freeform 4">
            <a:extLst>
              <a:ext uri="{FF2B5EF4-FFF2-40B4-BE49-F238E27FC236}">
                <a16:creationId xmlns:a16="http://schemas.microsoft.com/office/drawing/2014/main" id="{A6EE97E9-8615-5641-BA96-50B5F1568314}"/>
              </a:ext>
            </a:extLst>
          </p:cNvPr>
          <p:cNvSpPr/>
          <p:nvPr/>
        </p:nvSpPr>
        <p:spPr>
          <a:xfrm>
            <a:off x="0" y="481"/>
            <a:ext cx="12192000" cy="6857519"/>
          </a:xfrm>
          <a:custGeom>
            <a:avLst/>
            <a:gdLst>
              <a:gd name="connsiteX0" fmla="*/ 0 w 20104100"/>
              <a:gd name="connsiteY0" fmla="*/ 0 h 11308556"/>
              <a:gd name="connsiteX1" fmla="*/ 0 w 20104100"/>
              <a:gd name="connsiteY1" fmla="*/ 2823788 h 11308556"/>
              <a:gd name="connsiteX2" fmla="*/ 1901618 w 20104100"/>
              <a:gd name="connsiteY2" fmla="*/ 4960896 h 11308556"/>
              <a:gd name="connsiteX3" fmla="*/ 654640 w 20104100"/>
              <a:gd name="connsiteY3" fmla="*/ 4960896 h 11308556"/>
              <a:gd name="connsiteX4" fmla="*/ 654640 w 20104100"/>
              <a:gd name="connsiteY4" fmla="*/ 9676250 h 11308556"/>
              <a:gd name="connsiteX5" fmla="*/ 0 w 20104100"/>
              <a:gd name="connsiteY5" fmla="*/ 9676250 h 11308556"/>
              <a:gd name="connsiteX6" fmla="*/ 0 w 20104100"/>
              <a:gd name="connsiteY6" fmla="*/ 11308556 h 11308556"/>
              <a:gd name="connsiteX7" fmla="*/ 20104100 w 20104100"/>
              <a:gd name="connsiteY7" fmla="*/ 11308556 h 11308556"/>
              <a:gd name="connsiteX8" fmla="*/ 20104100 w 20104100"/>
              <a:gd name="connsiteY8" fmla="*/ 0 h 11308556"/>
              <a:gd name="connsiteX9" fmla="*/ 19378154 w 20104100"/>
              <a:gd name="connsiteY9" fmla="*/ 1879000 h 11308556"/>
              <a:gd name="connsiteX10" fmla="*/ 19295956 w 20104100"/>
              <a:gd name="connsiteY10" fmla="*/ 1879000 h 11308556"/>
              <a:gd name="connsiteX11" fmla="*/ 19295956 w 20104100"/>
              <a:gd name="connsiteY11" fmla="*/ 3928990 h 11308556"/>
              <a:gd name="connsiteX12" fmla="*/ 18537550 w 20104100"/>
              <a:gd name="connsiteY12" fmla="*/ 3928990 h 11308556"/>
              <a:gd name="connsiteX13" fmla="*/ 18537550 w 20104100"/>
              <a:gd name="connsiteY13" fmla="*/ 1879000 h 11308556"/>
              <a:gd name="connsiteX14" fmla="*/ 18005840 w 20104100"/>
              <a:gd name="connsiteY14" fmla="*/ 1879000 h 11308556"/>
              <a:gd name="connsiteX15" fmla="*/ 18916806 w 20104100"/>
              <a:gd name="connsiteY15" fmla="*/ 835263 h 11308556"/>
              <a:gd name="connsiteX16" fmla="*/ 19827774 w 20104100"/>
              <a:gd name="connsiteY16" fmla="*/ 1879000 h 11308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104100" h="11308556">
                <a:moveTo>
                  <a:pt x="0" y="0"/>
                </a:moveTo>
                <a:lnTo>
                  <a:pt x="0" y="2823788"/>
                </a:lnTo>
                <a:lnTo>
                  <a:pt x="1901618" y="4960896"/>
                </a:lnTo>
                <a:lnTo>
                  <a:pt x="654640" y="4960896"/>
                </a:lnTo>
                <a:lnTo>
                  <a:pt x="654640" y="9676250"/>
                </a:lnTo>
                <a:lnTo>
                  <a:pt x="0" y="9676250"/>
                </a:lnTo>
                <a:lnTo>
                  <a:pt x="0" y="11308556"/>
                </a:lnTo>
                <a:lnTo>
                  <a:pt x="20104100" y="11308556"/>
                </a:lnTo>
                <a:lnTo>
                  <a:pt x="20104100" y="0"/>
                </a:lnTo>
                <a:close/>
                <a:moveTo>
                  <a:pt x="19378154" y="1879000"/>
                </a:moveTo>
                <a:lnTo>
                  <a:pt x="19295956" y="1879000"/>
                </a:lnTo>
                <a:lnTo>
                  <a:pt x="19295956" y="3928990"/>
                </a:lnTo>
                <a:lnTo>
                  <a:pt x="18537550" y="3928990"/>
                </a:lnTo>
                <a:lnTo>
                  <a:pt x="18537550" y="1879000"/>
                </a:lnTo>
                <a:lnTo>
                  <a:pt x="18005840" y="1879000"/>
                </a:lnTo>
                <a:lnTo>
                  <a:pt x="18916806" y="835263"/>
                </a:lnTo>
                <a:lnTo>
                  <a:pt x="19827774" y="1879000"/>
                </a:lnTo>
                <a:close/>
              </a:path>
            </a:pathLst>
          </a:custGeom>
          <a:noFill/>
          <a:ln w="10468" cap="flat">
            <a:noFill/>
            <a:prstDash val="solid"/>
            <a:miter/>
          </a:ln>
        </p:spPr>
        <p:txBody>
          <a:bodyPr rtlCol="0" anchor="ctr"/>
          <a:lstStyle/>
          <a:p>
            <a:endParaRPr lang="en-US" sz="1092"/>
          </a:p>
        </p:txBody>
      </p:sp>
      <p:sp>
        <p:nvSpPr>
          <p:cNvPr id="7" name="Freeform 6">
            <a:extLst>
              <a:ext uri="{FF2B5EF4-FFF2-40B4-BE49-F238E27FC236}">
                <a16:creationId xmlns:a16="http://schemas.microsoft.com/office/drawing/2014/main" id="{4C7ADA1A-7896-E442-830A-907F10FB58E2}"/>
              </a:ext>
            </a:extLst>
          </p:cNvPr>
          <p:cNvSpPr/>
          <p:nvPr/>
        </p:nvSpPr>
        <p:spPr>
          <a:xfrm>
            <a:off x="0" y="1712830"/>
            <a:ext cx="1149350" cy="4152608"/>
          </a:xfrm>
          <a:custGeom>
            <a:avLst/>
            <a:gdLst>
              <a:gd name="connsiteX0" fmla="*/ 654640 w 1895230"/>
              <a:gd name="connsiteY0" fmla="*/ 2137108 h 6847958"/>
              <a:gd name="connsiteX1" fmla="*/ 847409 w 1895230"/>
              <a:gd name="connsiteY1" fmla="*/ 2137108 h 6847958"/>
              <a:gd name="connsiteX2" fmla="*/ 1901618 w 1895230"/>
              <a:gd name="connsiteY2" fmla="*/ 2137108 h 6847958"/>
              <a:gd name="connsiteX3" fmla="*/ 0 w 1895230"/>
              <a:gd name="connsiteY3" fmla="*/ 0 h 6847958"/>
              <a:gd name="connsiteX4" fmla="*/ 0 w 1895230"/>
              <a:gd name="connsiteY4" fmla="*/ 6852462 h 6847958"/>
              <a:gd name="connsiteX5" fmla="*/ 654640 w 1895230"/>
              <a:gd name="connsiteY5" fmla="*/ 6852462 h 6847958"/>
              <a:gd name="connsiteX6" fmla="*/ 654640 w 1895230"/>
              <a:gd name="connsiteY6" fmla="*/ 2137108 h 684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5230" h="6847958">
                <a:moveTo>
                  <a:pt x="654640" y="2137108"/>
                </a:moveTo>
                <a:lnTo>
                  <a:pt x="847409" y="2137108"/>
                </a:lnTo>
                <a:lnTo>
                  <a:pt x="1901618" y="2137108"/>
                </a:lnTo>
                <a:lnTo>
                  <a:pt x="0" y="0"/>
                </a:lnTo>
                <a:lnTo>
                  <a:pt x="0" y="6852462"/>
                </a:lnTo>
                <a:lnTo>
                  <a:pt x="654640" y="6852462"/>
                </a:lnTo>
                <a:lnTo>
                  <a:pt x="654640" y="2137108"/>
                </a:lnTo>
                <a:close/>
              </a:path>
            </a:pathLst>
          </a:custGeom>
          <a:solidFill>
            <a:srgbClr val="12110C"/>
          </a:solidFill>
          <a:ln w="10468" cap="flat">
            <a:noFill/>
            <a:prstDash val="solid"/>
            <a:miter/>
          </a:ln>
        </p:spPr>
        <p:txBody>
          <a:bodyPr rtlCol="0" anchor="ctr"/>
          <a:lstStyle/>
          <a:p>
            <a:endParaRPr lang="en-US" sz="1092"/>
          </a:p>
        </p:txBody>
      </p:sp>
    </p:spTree>
    <p:extLst>
      <p:ext uri="{BB962C8B-B14F-4D97-AF65-F5344CB8AC3E}">
        <p14:creationId xmlns:p14="http://schemas.microsoft.com/office/powerpoint/2010/main" val="3012887956"/>
      </p:ext>
    </p:extLst>
  </p:cSld>
  <p:clrMapOvr>
    <a:masterClrMapping/>
  </p:clrMapOvr>
  <p:extLst>
    <p:ext uri="{DCECCB84-F9BA-43D5-87BE-67443E8EF086}">
      <p15:sldGuideLst xmlns:p15="http://schemas.microsoft.com/office/powerpoint/2012/main">
        <p15:guide id="1" orient="horz" pos="3562">
          <p15:clr>
            <a:srgbClr val="FBAE40"/>
          </p15:clr>
        </p15:guide>
        <p15:guide id="2" pos="1274">
          <p15:clr>
            <a:srgbClr val="FBAE40"/>
          </p15:clr>
        </p15:guide>
        <p15:guide id="3" pos="11412">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Title Slide-PURPLE">
    <p:bg>
      <p:bgPr>
        <a:solidFill>
          <a:schemeClr val="accent1"/>
        </a:solidFill>
        <a:effectLst/>
      </p:bgPr>
    </p:bg>
    <p:spTree>
      <p:nvGrpSpPr>
        <p:cNvPr id="1" name=""/>
        <p:cNvGrpSpPr/>
        <p:nvPr/>
      </p:nvGrpSpPr>
      <p:grpSpPr>
        <a:xfrm>
          <a:off x="0" y="0"/>
          <a:ext cx="0" cy="0"/>
          <a:chOff x="0" y="0"/>
          <a:chExt cx="0" cy="0"/>
        </a:xfrm>
      </p:grpSpPr>
      <p:sp>
        <p:nvSpPr>
          <p:cNvPr id="25" name="Title 24">
            <a:extLst>
              <a:ext uri="{FF2B5EF4-FFF2-40B4-BE49-F238E27FC236}">
                <a16:creationId xmlns:a16="http://schemas.microsoft.com/office/drawing/2014/main" id="{D7DB6A08-6CAF-6746-B9C1-935B2909E206}"/>
              </a:ext>
            </a:extLst>
          </p:cNvPr>
          <p:cNvSpPr>
            <a:spLocks noGrp="1"/>
          </p:cNvSpPr>
          <p:nvPr userDrawn="1">
            <p:ph type="title"/>
          </p:nvPr>
        </p:nvSpPr>
        <p:spPr>
          <a:xfrm>
            <a:off x="2630176" y="2504846"/>
            <a:ext cx="6931649" cy="1325584"/>
          </a:xfrm>
        </p:spPr>
        <p:txBody>
          <a:bodyPr anchor="ctr" anchorCtr="0"/>
          <a:lstStyle>
            <a:lvl1pPr>
              <a:defRPr>
                <a:solidFill>
                  <a:schemeClr val="bg1"/>
                </a:solidFill>
              </a:defRPr>
            </a:lvl1pPr>
          </a:lstStyle>
          <a:p>
            <a:r>
              <a:rPr lang="en-US" dirty="0"/>
              <a:t>Click to edit Master title style</a:t>
            </a:r>
          </a:p>
        </p:txBody>
      </p:sp>
      <p:grpSp>
        <p:nvGrpSpPr>
          <p:cNvPr id="2" name="Group 1">
            <a:extLst>
              <a:ext uri="{FF2B5EF4-FFF2-40B4-BE49-F238E27FC236}">
                <a16:creationId xmlns:a16="http://schemas.microsoft.com/office/drawing/2014/main" id="{3D0A58A9-2EF3-9745-BE91-E8807BB2ED4F}"/>
              </a:ext>
            </a:extLst>
          </p:cNvPr>
          <p:cNvGrpSpPr/>
          <p:nvPr userDrawn="1"/>
        </p:nvGrpSpPr>
        <p:grpSpPr>
          <a:xfrm>
            <a:off x="4571038" y="-1"/>
            <a:ext cx="3049925" cy="6858001"/>
            <a:chOff x="7537450" y="-1"/>
            <a:chExt cx="5029200" cy="11309351"/>
          </a:xfrm>
        </p:grpSpPr>
        <p:pic>
          <p:nvPicPr>
            <p:cNvPr id="11" name="Graphic 10">
              <a:extLst>
                <a:ext uri="{FF2B5EF4-FFF2-40B4-BE49-F238E27FC236}">
                  <a16:creationId xmlns:a16="http://schemas.microsoft.com/office/drawing/2014/main" id="{4C98C1CC-4CE0-EC44-9524-01CAEA01EAB4}"/>
                </a:ext>
              </a:extLst>
            </p:cNvPr>
            <p:cNvPicPr>
              <a:picLocks noChangeAspect="1"/>
            </p:cNvPicPr>
            <p:nvPr userDrawn="1"/>
          </p:nvPicPr>
          <p:blipFill rotWithShape="1">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b="38372"/>
            <a:stretch/>
          </p:blipFill>
          <p:spPr>
            <a:xfrm>
              <a:off x="7537450" y="6716384"/>
              <a:ext cx="5029200" cy="4592966"/>
            </a:xfrm>
            <a:prstGeom prst="rect">
              <a:avLst/>
            </a:prstGeom>
          </p:spPr>
        </p:pic>
        <p:pic>
          <p:nvPicPr>
            <p:cNvPr id="12" name="Graphic 11">
              <a:extLst>
                <a:ext uri="{FF2B5EF4-FFF2-40B4-BE49-F238E27FC236}">
                  <a16:creationId xmlns:a16="http://schemas.microsoft.com/office/drawing/2014/main" id="{2D8899DA-AD40-A048-B806-AC0E6BCBEAC1}"/>
                </a:ext>
              </a:extLst>
            </p:cNvPr>
            <p:cNvPicPr>
              <a:picLocks noChangeAspect="1"/>
            </p:cNvPicPr>
            <p:nvPr userDrawn="1"/>
          </p:nvPicPr>
          <p:blipFill rotWithShape="1">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t="53163"/>
            <a:stretch/>
          </p:blipFill>
          <p:spPr>
            <a:xfrm>
              <a:off x="7537450" y="-1"/>
              <a:ext cx="5029200" cy="3490609"/>
            </a:xfrm>
            <a:prstGeom prst="rect">
              <a:avLst/>
            </a:prstGeom>
          </p:spPr>
        </p:pic>
      </p:grpSp>
      <p:sp>
        <p:nvSpPr>
          <p:cNvPr id="6" name="object 7">
            <a:extLst>
              <a:ext uri="{FF2B5EF4-FFF2-40B4-BE49-F238E27FC236}">
                <a16:creationId xmlns:a16="http://schemas.microsoft.com/office/drawing/2014/main" id="{C0D4B54D-1475-514C-843B-548C8C0A444A}"/>
              </a:ext>
            </a:extLst>
          </p:cNvPr>
          <p:cNvSpPr/>
          <p:nvPr userDrawn="1"/>
        </p:nvSpPr>
        <p:spPr>
          <a:xfrm>
            <a:off x="10414000" y="6001567"/>
            <a:ext cx="1397000" cy="468644"/>
          </a:xfrm>
          <a:prstGeom prst="rect">
            <a:avLst/>
          </a:prstGeom>
          <a:blipFill>
            <a:blip r:embed="rId4" cstate="print"/>
            <a:stretch>
              <a:fillRect/>
            </a:stretch>
          </a:blipFill>
        </p:spPr>
        <p:txBody>
          <a:bodyPr wrap="square" lIns="0" tIns="0" rIns="0" bIns="0" rtlCol="0"/>
          <a:lstStyle/>
          <a:p>
            <a:endParaRPr/>
          </a:p>
        </p:txBody>
      </p:sp>
      <p:pic>
        <p:nvPicPr>
          <p:cNvPr id="15" name="Graphic 14">
            <a:extLst>
              <a:ext uri="{FF2B5EF4-FFF2-40B4-BE49-F238E27FC236}">
                <a16:creationId xmlns:a16="http://schemas.microsoft.com/office/drawing/2014/main" id="{B24D4DA6-AB5F-AC4A-9A83-6AF74E764D54}"/>
              </a:ext>
            </a:extLst>
          </p:cNvPr>
          <p:cNvPicPr>
            <a:picLocks noChangeAspect="1"/>
          </p:cNvPicPr>
          <p:nvPr userDrawn="1"/>
        </p:nvPicPr>
        <p:blipFill>
          <a:blip r:embed="rId5" cstate="hq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80998" y="5987121"/>
            <a:ext cx="783244" cy="489493"/>
          </a:xfrm>
          <a:prstGeom prst="rect">
            <a:avLst/>
          </a:prstGeom>
        </p:spPr>
      </p:pic>
    </p:spTree>
    <p:extLst>
      <p:ext uri="{BB962C8B-B14F-4D97-AF65-F5344CB8AC3E}">
        <p14:creationId xmlns:p14="http://schemas.microsoft.com/office/powerpoint/2010/main" val="63697647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preserve="1" userDrawn="1">
  <p:cSld name="Title Slide-SALMON">
    <p:bg>
      <p:bgPr>
        <a:solidFill>
          <a:schemeClr val="tx2"/>
        </a:solidFill>
        <a:effectLst/>
      </p:bgPr>
    </p:bg>
    <p:spTree>
      <p:nvGrpSpPr>
        <p:cNvPr id="1" name=""/>
        <p:cNvGrpSpPr/>
        <p:nvPr/>
      </p:nvGrpSpPr>
      <p:grpSpPr>
        <a:xfrm>
          <a:off x="0" y="0"/>
          <a:ext cx="0" cy="0"/>
          <a:chOff x="0" y="0"/>
          <a:chExt cx="0" cy="0"/>
        </a:xfrm>
      </p:grpSpPr>
      <p:sp>
        <p:nvSpPr>
          <p:cNvPr id="25" name="Title 24">
            <a:extLst>
              <a:ext uri="{FF2B5EF4-FFF2-40B4-BE49-F238E27FC236}">
                <a16:creationId xmlns:a16="http://schemas.microsoft.com/office/drawing/2014/main" id="{D7DB6A08-6CAF-6746-B9C1-935B2909E206}"/>
              </a:ext>
            </a:extLst>
          </p:cNvPr>
          <p:cNvSpPr>
            <a:spLocks noGrp="1"/>
          </p:cNvSpPr>
          <p:nvPr userDrawn="1">
            <p:ph type="title"/>
          </p:nvPr>
        </p:nvSpPr>
        <p:spPr>
          <a:xfrm>
            <a:off x="2630176" y="2504846"/>
            <a:ext cx="6931649" cy="1325584"/>
          </a:xfrm>
        </p:spPr>
        <p:txBody>
          <a:bodyPr anchor="ctr" anchorCtr="0"/>
          <a:lstStyle>
            <a:lvl1pPr>
              <a:defRPr>
                <a:solidFill>
                  <a:schemeClr val="bg1"/>
                </a:solidFill>
              </a:defRPr>
            </a:lvl1pPr>
          </a:lstStyle>
          <a:p>
            <a:r>
              <a:rPr lang="en-US" dirty="0"/>
              <a:t>Click to edit Master title style</a:t>
            </a:r>
          </a:p>
        </p:txBody>
      </p:sp>
      <p:grpSp>
        <p:nvGrpSpPr>
          <p:cNvPr id="9" name="Group 8">
            <a:extLst>
              <a:ext uri="{FF2B5EF4-FFF2-40B4-BE49-F238E27FC236}">
                <a16:creationId xmlns:a16="http://schemas.microsoft.com/office/drawing/2014/main" id="{6CAFE91E-87AB-B04F-870C-3A03AECF9B0C}"/>
              </a:ext>
            </a:extLst>
          </p:cNvPr>
          <p:cNvGrpSpPr/>
          <p:nvPr userDrawn="1"/>
        </p:nvGrpSpPr>
        <p:grpSpPr>
          <a:xfrm>
            <a:off x="4571038" y="-1"/>
            <a:ext cx="3049925" cy="6858001"/>
            <a:chOff x="7537450" y="-1"/>
            <a:chExt cx="5029200" cy="11309351"/>
          </a:xfrm>
        </p:grpSpPr>
        <p:pic>
          <p:nvPicPr>
            <p:cNvPr id="10" name="Graphic 9">
              <a:extLst>
                <a:ext uri="{FF2B5EF4-FFF2-40B4-BE49-F238E27FC236}">
                  <a16:creationId xmlns:a16="http://schemas.microsoft.com/office/drawing/2014/main" id="{20352EC3-355F-4044-8482-B839333781A8}"/>
                </a:ext>
              </a:extLst>
            </p:cNvPr>
            <p:cNvPicPr>
              <a:picLocks noChangeAspect="1"/>
            </p:cNvPicPr>
            <p:nvPr userDrawn="1"/>
          </p:nvPicPr>
          <p:blipFill rotWithShape="1">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b="38372"/>
            <a:stretch/>
          </p:blipFill>
          <p:spPr>
            <a:xfrm>
              <a:off x="7537450" y="6716384"/>
              <a:ext cx="5029200" cy="4592966"/>
            </a:xfrm>
            <a:prstGeom prst="rect">
              <a:avLst/>
            </a:prstGeom>
          </p:spPr>
        </p:pic>
        <p:pic>
          <p:nvPicPr>
            <p:cNvPr id="11" name="Graphic 10">
              <a:extLst>
                <a:ext uri="{FF2B5EF4-FFF2-40B4-BE49-F238E27FC236}">
                  <a16:creationId xmlns:a16="http://schemas.microsoft.com/office/drawing/2014/main" id="{15F39071-65E5-9747-8D5B-013D0037C1E0}"/>
                </a:ext>
              </a:extLst>
            </p:cNvPr>
            <p:cNvPicPr>
              <a:picLocks noChangeAspect="1"/>
            </p:cNvPicPr>
            <p:nvPr userDrawn="1"/>
          </p:nvPicPr>
          <p:blipFill rotWithShape="1">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t="53163"/>
            <a:stretch/>
          </p:blipFill>
          <p:spPr>
            <a:xfrm>
              <a:off x="7537450" y="-1"/>
              <a:ext cx="5029200" cy="3490609"/>
            </a:xfrm>
            <a:prstGeom prst="rect">
              <a:avLst/>
            </a:prstGeom>
          </p:spPr>
        </p:pic>
      </p:grpSp>
      <p:sp>
        <p:nvSpPr>
          <p:cNvPr id="6" name="object 7">
            <a:extLst>
              <a:ext uri="{FF2B5EF4-FFF2-40B4-BE49-F238E27FC236}">
                <a16:creationId xmlns:a16="http://schemas.microsoft.com/office/drawing/2014/main" id="{9652719F-28B5-8049-8CF4-FDE70E4F70B4}"/>
              </a:ext>
            </a:extLst>
          </p:cNvPr>
          <p:cNvSpPr/>
          <p:nvPr userDrawn="1"/>
        </p:nvSpPr>
        <p:spPr>
          <a:xfrm>
            <a:off x="10414000" y="6001567"/>
            <a:ext cx="1397000" cy="468644"/>
          </a:xfrm>
          <a:prstGeom prst="rect">
            <a:avLst/>
          </a:prstGeom>
          <a:blipFill>
            <a:blip r:embed="rId4" cstate="print"/>
            <a:stretch>
              <a:fillRect/>
            </a:stretch>
          </a:blipFill>
        </p:spPr>
        <p:txBody>
          <a:bodyPr wrap="square" lIns="0" tIns="0" rIns="0" bIns="0" rtlCol="0"/>
          <a:lstStyle/>
          <a:p>
            <a:endParaRPr/>
          </a:p>
        </p:txBody>
      </p:sp>
      <p:pic>
        <p:nvPicPr>
          <p:cNvPr id="7" name="Graphic 6">
            <a:extLst>
              <a:ext uri="{FF2B5EF4-FFF2-40B4-BE49-F238E27FC236}">
                <a16:creationId xmlns:a16="http://schemas.microsoft.com/office/drawing/2014/main" id="{CFDCD428-0980-AC46-B88E-E0EB8131B540}"/>
              </a:ext>
            </a:extLst>
          </p:cNvPr>
          <p:cNvPicPr>
            <a:picLocks noChangeAspect="1"/>
          </p:cNvPicPr>
          <p:nvPr userDrawn="1"/>
        </p:nvPicPr>
        <p:blipFill>
          <a:blip r:embed="rId5" cstate="hq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80998" y="5987121"/>
            <a:ext cx="783244" cy="489493"/>
          </a:xfrm>
          <a:prstGeom prst="rect">
            <a:avLst/>
          </a:prstGeom>
        </p:spPr>
      </p:pic>
    </p:spTree>
    <p:extLst>
      <p:ext uri="{BB962C8B-B14F-4D97-AF65-F5344CB8AC3E}">
        <p14:creationId xmlns:p14="http://schemas.microsoft.com/office/powerpoint/2010/main" val="427187186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preserve="1" userDrawn="1">
  <p:cSld name="Title Slide-RED">
    <p:bg>
      <p:bgPr>
        <a:solidFill>
          <a:schemeClr val="bg2"/>
        </a:solidFill>
        <a:effectLst/>
      </p:bgPr>
    </p:bg>
    <p:spTree>
      <p:nvGrpSpPr>
        <p:cNvPr id="1" name=""/>
        <p:cNvGrpSpPr/>
        <p:nvPr/>
      </p:nvGrpSpPr>
      <p:grpSpPr>
        <a:xfrm>
          <a:off x="0" y="0"/>
          <a:ext cx="0" cy="0"/>
          <a:chOff x="0" y="0"/>
          <a:chExt cx="0" cy="0"/>
        </a:xfrm>
      </p:grpSpPr>
      <p:sp>
        <p:nvSpPr>
          <p:cNvPr id="25" name="Title 24">
            <a:extLst>
              <a:ext uri="{FF2B5EF4-FFF2-40B4-BE49-F238E27FC236}">
                <a16:creationId xmlns:a16="http://schemas.microsoft.com/office/drawing/2014/main" id="{D7DB6A08-6CAF-6746-B9C1-935B2909E206}"/>
              </a:ext>
            </a:extLst>
          </p:cNvPr>
          <p:cNvSpPr>
            <a:spLocks noGrp="1"/>
          </p:cNvSpPr>
          <p:nvPr userDrawn="1">
            <p:ph type="title"/>
          </p:nvPr>
        </p:nvSpPr>
        <p:spPr>
          <a:xfrm>
            <a:off x="2630176" y="2504846"/>
            <a:ext cx="6931649" cy="1325584"/>
          </a:xfrm>
        </p:spPr>
        <p:txBody>
          <a:bodyPr anchor="ctr" anchorCtr="0"/>
          <a:lstStyle>
            <a:lvl1pPr>
              <a:defRPr>
                <a:solidFill>
                  <a:schemeClr val="bg1"/>
                </a:solidFill>
              </a:defRPr>
            </a:lvl1pPr>
          </a:lstStyle>
          <a:p>
            <a:r>
              <a:rPr lang="en-US" dirty="0"/>
              <a:t>Click to edit Master title style</a:t>
            </a:r>
          </a:p>
        </p:txBody>
      </p:sp>
      <p:grpSp>
        <p:nvGrpSpPr>
          <p:cNvPr id="9" name="Group 8">
            <a:extLst>
              <a:ext uri="{FF2B5EF4-FFF2-40B4-BE49-F238E27FC236}">
                <a16:creationId xmlns:a16="http://schemas.microsoft.com/office/drawing/2014/main" id="{C76725E0-C8DD-C345-8448-5BFB72C927CC}"/>
              </a:ext>
            </a:extLst>
          </p:cNvPr>
          <p:cNvGrpSpPr/>
          <p:nvPr userDrawn="1"/>
        </p:nvGrpSpPr>
        <p:grpSpPr>
          <a:xfrm>
            <a:off x="4571038" y="-1"/>
            <a:ext cx="3049925" cy="6858001"/>
            <a:chOff x="7537450" y="-1"/>
            <a:chExt cx="5029200" cy="11309351"/>
          </a:xfrm>
        </p:grpSpPr>
        <p:pic>
          <p:nvPicPr>
            <p:cNvPr id="10" name="Graphic 9">
              <a:extLst>
                <a:ext uri="{FF2B5EF4-FFF2-40B4-BE49-F238E27FC236}">
                  <a16:creationId xmlns:a16="http://schemas.microsoft.com/office/drawing/2014/main" id="{509BE963-3383-6D4A-AB18-55E639F605C4}"/>
                </a:ext>
              </a:extLst>
            </p:cNvPr>
            <p:cNvPicPr>
              <a:picLocks noChangeAspect="1"/>
            </p:cNvPicPr>
            <p:nvPr userDrawn="1"/>
          </p:nvPicPr>
          <p:blipFill rotWithShape="1">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b="38372"/>
            <a:stretch/>
          </p:blipFill>
          <p:spPr>
            <a:xfrm>
              <a:off x="7537450" y="6716384"/>
              <a:ext cx="5029200" cy="4592966"/>
            </a:xfrm>
            <a:prstGeom prst="rect">
              <a:avLst/>
            </a:prstGeom>
          </p:spPr>
        </p:pic>
        <p:pic>
          <p:nvPicPr>
            <p:cNvPr id="11" name="Graphic 10">
              <a:extLst>
                <a:ext uri="{FF2B5EF4-FFF2-40B4-BE49-F238E27FC236}">
                  <a16:creationId xmlns:a16="http://schemas.microsoft.com/office/drawing/2014/main" id="{DEF993A9-798E-7A48-BC7F-4433E18242C4}"/>
                </a:ext>
              </a:extLst>
            </p:cNvPr>
            <p:cNvPicPr>
              <a:picLocks noChangeAspect="1"/>
            </p:cNvPicPr>
            <p:nvPr userDrawn="1"/>
          </p:nvPicPr>
          <p:blipFill rotWithShape="1">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t="53163"/>
            <a:stretch/>
          </p:blipFill>
          <p:spPr>
            <a:xfrm>
              <a:off x="7537450" y="-1"/>
              <a:ext cx="5029200" cy="3490609"/>
            </a:xfrm>
            <a:prstGeom prst="rect">
              <a:avLst/>
            </a:prstGeom>
          </p:spPr>
        </p:pic>
      </p:grpSp>
      <p:sp>
        <p:nvSpPr>
          <p:cNvPr id="7" name="object 7">
            <a:extLst>
              <a:ext uri="{FF2B5EF4-FFF2-40B4-BE49-F238E27FC236}">
                <a16:creationId xmlns:a16="http://schemas.microsoft.com/office/drawing/2014/main" id="{6BF66E18-254C-2B41-AF14-7577657B479D}"/>
              </a:ext>
            </a:extLst>
          </p:cNvPr>
          <p:cNvSpPr/>
          <p:nvPr userDrawn="1"/>
        </p:nvSpPr>
        <p:spPr>
          <a:xfrm>
            <a:off x="10414000" y="6001567"/>
            <a:ext cx="1397000" cy="468644"/>
          </a:xfrm>
          <a:prstGeom prst="rect">
            <a:avLst/>
          </a:prstGeom>
          <a:blipFill>
            <a:blip r:embed="rId4" cstate="print"/>
            <a:stretch>
              <a:fillRect/>
            </a:stretch>
          </a:blipFill>
        </p:spPr>
        <p:txBody>
          <a:bodyPr wrap="square" lIns="0" tIns="0" rIns="0" bIns="0" rtlCol="0"/>
          <a:lstStyle/>
          <a:p>
            <a:endParaRPr/>
          </a:p>
        </p:txBody>
      </p:sp>
      <p:pic>
        <p:nvPicPr>
          <p:cNvPr id="13" name="Graphic 12">
            <a:extLst>
              <a:ext uri="{FF2B5EF4-FFF2-40B4-BE49-F238E27FC236}">
                <a16:creationId xmlns:a16="http://schemas.microsoft.com/office/drawing/2014/main" id="{1659B901-2304-9F48-B032-1AE530610C9E}"/>
              </a:ext>
            </a:extLst>
          </p:cNvPr>
          <p:cNvPicPr>
            <a:picLocks noChangeAspect="1"/>
          </p:cNvPicPr>
          <p:nvPr userDrawn="1"/>
        </p:nvPicPr>
        <p:blipFill>
          <a:blip r:embed="rId5" cstate="hq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80998" y="5987121"/>
            <a:ext cx="783244" cy="489493"/>
          </a:xfrm>
          <a:prstGeom prst="rect">
            <a:avLst/>
          </a:prstGeom>
        </p:spPr>
      </p:pic>
    </p:spTree>
    <p:extLst>
      <p:ext uri="{BB962C8B-B14F-4D97-AF65-F5344CB8AC3E}">
        <p14:creationId xmlns:p14="http://schemas.microsoft.com/office/powerpoint/2010/main" val="541613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1_Title Slide-PURPLE">
    <p:bg>
      <p:bgPr>
        <a:solidFill>
          <a:schemeClr val="accent1"/>
        </a:solidFill>
        <a:effectLst/>
      </p:bgPr>
    </p:bg>
    <p:spTree>
      <p:nvGrpSpPr>
        <p:cNvPr id="1" name=""/>
        <p:cNvGrpSpPr/>
        <p:nvPr/>
      </p:nvGrpSpPr>
      <p:grpSpPr>
        <a:xfrm>
          <a:off x="0" y="0"/>
          <a:ext cx="0" cy="0"/>
          <a:chOff x="0" y="0"/>
          <a:chExt cx="0" cy="0"/>
        </a:xfrm>
      </p:grpSpPr>
      <p:sp>
        <p:nvSpPr>
          <p:cNvPr id="25" name="Title 24">
            <a:extLst>
              <a:ext uri="{FF2B5EF4-FFF2-40B4-BE49-F238E27FC236}">
                <a16:creationId xmlns:a16="http://schemas.microsoft.com/office/drawing/2014/main" id="{D7DB6A08-6CAF-6746-B9C1-935B2909E206}"/>
              </a:ext>
            </a:extLst>
          </p:cNvPr>
          <p:cNvSpPr>
            <a:spLocks noGrp="1"/>
          </p:cNvSpPr>
          <p:nvPr userDrawn="1">
            <p:ph type="title"/>
          </p:nvPr>
        </p:nvSpPr>
        <p:spPr>
          <a:xfrm>
            <a:off x="2630176" y="2504846"/>
            <a:ext cx="6931649" cy="1325584"/>
          </a:xfrm>
        </p:spPr>
        <p:txBody>
          <a:bodyPr anchor="ctr" anchorCtr="0"/>
          <a:lstStyle>
            <a:lvl1pPr>
              <a:defRPr>
                <a:solidFill>
                  <a:schemeClr val="bg1"/>
                </a:solidFill>
              </a:defRPr>
            </a:lvl1pPr>
          </a:lstStyle>
          <a:p>
            <a:r>
              <a:rPr lang="en-US" dirty="0"/>
              <a:t>Click to edit Master title style</a:t>
            </a:r>
          </a:p>
        </p:txBody>
      </p:sp>
      <p:grpSp>
        <p:nvGrpSpPr>
          <p:cNvPr id="2" name="Group 1">
            <a:extLst>
              <a:ext uri="{FF2B5EF4-FFF2-40B4-BE49-F238E27FC236}">
                <a16:creationId xmlns:a16="http://schemas.microsoft.com/office/drawing/2014/main" id="{3D0A58A9-2EF3-9745-BE91-E8807BB2ED4F}"/>
              </a:ext>
            </a:extLst>
          </p:cNvPr>
          <p:cNvGrpSpPr/>
          <p:nvPr userDrawn="1"/>
        </p:nvGrpSpPr>
        <p:grpSpPr>
          <a:xfrm>
            <a:off x="4571038" y="-1"/>
            <a:ext cx="3049925" cy="6858001"/>
            <a:chOff x="7537450" y="-1"/>
            <a:chExt cx="5029200" cy="11309351"/>
          </a:xfrm>
        </p:grpSpPr>
        <p:pic>
          <p:nvPicPr>
            <p:cNvPr id="11" name="Graphic 10">
              <a:extLst>
                <a:ext uri="{FF2B5EF4-FFF2-40B4-BE49-F238E27FC236}">
                  <a16:creationId xmlns:a16="http://schemas.microsoft.com/office/drawing/2014/main" id="{4C98C1CC-4CE0-EC44-9524-01CAEA01EAB4}"/>
                </a:ext>
              </a:extLst>
            </p:cNvPr>
            <p:cNvPicPr>
              <a:picLocks noChangeAspect="1"/>
            </p:cNvPicPr>
            <p:nvPr userDrawn="1"/>
          </p:nvPicPr>
          <p:blipFill rotWithShape="1">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b="38372"/>
            <a:stretch/>
          </p:blipFill>
          <p:spPr>
            <a:xfrm>
              <a:off x="7537450" y="6716384"/>
              <a:ext cx="5029200" cy="4592966"/>
            </a:xfrm>
            <a:prstGeom prst="rect">
              <a:avLst/>
            </a:prstGeom>
          </p:spPr>
        </p:pic>
        <p:pic>
          <p:nvPicPr>
            <p:cNvPr id="12" name="Graphic 11">
              <a:extLst>
                <a:ext uri="{FF2B5EF4-FFF2-40B4-BE49-F238E27FC236}">
                  <a16:creationId xmlns:a16="http://schemas.microsoft.com/office/drawing/2014/main" id="{2D8899DA-AD40-A048-B806-AC0E6BCBEAC1}"/>
                </a:ext>
              </a:extLst>
            </p:cNvPr>
            <p:cNvPicPr>
              <a:picLocks noChangeAspect="1"/>
            </p:cNvPicPr>
            <p:nvPr userDrawn="1"/>
          </p:nvPicPr>
          <p:blipFill rotWithShape="1">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t="53163"/>
            <a:stretch/>
          </p:blipFill>
          <p:spPr>
            <a:xfrm>
              <a:off x="7537450" y="-1"/>
              <a:ext cx="5029200" cy="3490609"/>
            </a:xfrm>
            <a:prstGeom prst="rect">
              <a:avLst/>
            </a:prstGeom>
          </p:spPr>
        </p:pic>
      </p:grpSp>
      <p:sp>
        <p:nvSpPr>
          <p:cNvPr id="6" name="object 7">
            <a:extLst>
              <a:ext uri="{FF2B5EF4-FFF2-40B4-BE49-F238E27FC236}">
                <a16:creationId xmlns:a16="http://schemas.microsoft.com/office/drawing/2014/main" id="{C0D4B54D-1475-514C-843B-548C8C0A444A}"/>
              </a:ext>
            </a:extLst>
          </p:cNvPr>
          <p:cNvSpPr/>
          <p:nvPr userDrawn="1"/>
        </p:nvSpPr>
        <p:spPr>
          <a:xfrm>
            <a:off x="10414000" y="6001567"/>
            <a:ext cx="1397000" cy="468644"/>
          </a:xfrm>
          <a:prstGeom prst="rect">
            <a:avLst/>
          </a:prstGeom>
          <a:blipFill>
            <a:blip r:embed="rId4" cstate="print"/>
            <a:stretch>
              <a:fillRect/>
            </a:stretch>
          </a:blipFill>
        </p:spPr>
        <p:txBody>
          <a:bodyPr wrap="square" lIns="0" tIns="0" rIns="0" bIns="0" rtlCol="0"/>
          <a:lstStyle/>
          <a:p>
            <a:endParaRPr sz="1092"/>
          </a:p>
        </p:txBody>
      </p:sp>
      <p:pic>
        <p:nvPicPr>
          <p:cNvPr id="21" name="Graphic 20">
            <a:extLst>
              <a:ext uri="{FF2B5EF4-FFF2-40B4-BE49-F238E27FC236}">
                <a16:creationId xmlns:a16="http://schemas.microsoft.com/office/drawing/2014/main" id="{367EFB6C-C705-A344-BB4E-D290BE92E2D0}"/>
              </a:ext>
            </a:extLst>
          </p:cNvPr>
          <p:cNvPicPr>
            <a:picLocks noChangeAspect="1"/>
          </p:cNvPicPr>
          <p:nvPr userDrawn="1"/>
        </p:nvPicPr>
        <p:blipFill>
          <a:blip r:embed="rId5" cstate="hq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79389" y="6237476"/>
            <a:ext cx="1315305" cy="231448"/>
          </a:xfrm>
          <a:prstGeom prst="rect">
            <a:avLst/>
          </a:prstGeom>
        </p:spPr>
      </p:pic>
    </p:spTree>
    <p:extLst>
      <p:ext uri="{BB962C8B-B14F-4D97-AF65-F5344CB8AC3E}">
        <p14:creationId xmlns:p14="http://schemas.microsoft.com/office/powerpoint/2010/main" val="125450150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preserve="1" userDrawn="1">
  <p:cSld name="1_Title Slide-PURPLE">
    <p:bg>
      <p:bgPr>
        <a:solidFill>
          <a:schemeClr val="accent1"/>
        </a:solidFill>
        <a:effectLst/>
      </p:bgPr>
    </p:bg>
    <p:spTree>
      <p:nvGrpSpPr>
        <p:cNvPr id="1" name=""/>
        <p:cNvGrpSpPr/>
        <p:nvPr/>
      </p:nvGrpSpPr>
      <p:grpSpPr>
        <a:xfrm>
          <a:off x="0" y="0"/>
          <a:ext cx="0" cy="0"/>
          <a:chOff x="0" y="0"/>
          <a:chExt cx="0" cy="0"/>
        </a:xfrm>
      </p:grpSpPr>
      <p:sp>
        <p:nvSpPr>
          <p:cNvPr id="25" name="Title 24">
            <a:extLst>
              <a:ext uri="{FF2B5EF4-FFF2-40B4-BE49-F238E27FC236}">
                <a16:creationId xmlns:a16="http://schemas.microsoft.com/office/drawing/2014/main" id="{D7DB6A08-6CAF-6746-B9C1-935B2909E206}"/>
              </a:ext>
            </a:extLst>
          </p:cNvPr>
          <p:cNvSpPr>
            <a:spLocks noGrp="1"/>
          </p:cNvSpPr>
          <p:nvPr userDrawn="1">
            <p:ph type="title"/>
          </p:nvPr>
        </p:nvSpPr>
        <p:spPr>
          <a:xfrm>
            <a:off x="2630176" y="2504846"/>
            <a:ext cx="6931649" cy="1325584"/>
          </a:xfrm>
        </p:spPr>
        <p:txBody>
          <a:bodyPr anchor="ctr" anchorCtr="0"/>
          <a:lstStyle>
            <a:lvl1pPr>
              <a:defRPr>
                <a:solidFill>
                  <a:schemeClr val="bg1"/>
                </a:solidFill>
              </a:defRPr>
            </a:lvl1pPr>
          </a:lstStyle>
          <a:p>
            <a:r>
              <a:rPr lang="en-US" dirty="0"/>
              <a:t>Click to edit Master title style</a:t>
            </a:r>
          </a:p>
        </p:txBody>
      </p:sp>
      <p:grpSp>
        <p:nvGrpSpPr>
          <p:cNvPr id="2" name="Group 1">
            <a:extLst>
              <a:ext uri="{FF2B5EF4-FFF2-40B4-BE49-F238E27FC236}">
                <a16:creationId xmlns:a16="http://schemas.microsoft.com/office/drawing/2014/main" id="{3D0A58A9-2EF3-9745-BE91-E8807BB2ED4F}"/>
              </a:ext>
            </a:extLst>
          </p:cNvPr>
          <p:cNvGrpSpPr/>
          <p:nvPr userDrawn="1"/>
        </p:nvGrpSpPr>
        <p:grpSpPr>
          <a:xfrm>
            <a:off x="4571038" y="-1"/>
            <a:ext cx="3049925" cy="6858001"/>
            <a:chOff x="7537450" y="-1"/>
            <a:chExt cx="5029200" cy="11309351"/>
          </a:xfrm>
        </p:grpSpPr>
        <p:pic>
          <p:nvPicPr>
            <p:cNvPr id="11" name="Graphic 10">
              <a:extLst>
                <a:ext uri="{FF2B5EF4-FFF2-40B4-BE49-F238E27FC236}">
                  <a16:creationId xmlns:a16="http://schemas.microsoft.com/office/drawing/2014/main" id="{4C98C1CC-4CE0-EC44-9524-01CAEA01EAB4}"/>
                </a:ext>
              </a:extLst>
            </p:cNvPr>
            <p:cNvPicPr>
              <a:picLocks noChangeAspect="1"/>
            </p:cNvPicPr>
            <p:nvPr userDrawn="1"/>
          </p:nvPicPr>
          <p:blipFill rotWithShape="1">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b="38372"/>
            <a:stretch/>
          </p:blipFill>
          <p:spPr>
            <a:xfrm>
              <a:off x="7537450" y="6716384"/>
              <a:ext cx="5029200" cy="4592966"/>
            </a:xfrm>
            <a:prstGeom prst="rect">
              <a:avLst/>
            </a:prstGeom>
          </p:spPr>
        </p:pic>
        <p:pic>
          <p:nvPicPr>
            <p:cNvPr id="12" name="Graphic 11">
              <a:extLst>
                <a:ext uri="{FF2B5EF4-FFF2-40B4-BE49-F238E27FC236}">
                  <a16:creationId xmlns:a16="http://schemas.microsoft.com/office/drawing/2014/main" id="{2D8899DA-AD40-A048-B806-AC0E6BCBEAC1}"/>
                </a:ext>
              </a:extLst>
            </p:cNvPr>
            <p:cNvPicPr>
              <a:picLocks noChangeAspect="1"/>
            </p:cNvPicPr>
            <p:nvPr userDrawn="1"/>
          </p:nvPicPr>
          <p:blipFill rotWithShape="1">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t="53163"/>
            <a:stretch/>
          </p:blipFill>
          <p:spPr>
            <a:xfrm>
              <a:off x="7537450" y="-1"/>
              <a:ext cx="5029200" cy="3490609"/>
            </a:xfrm>
            <a:prstGeom prst="rect">
              <a:avLst/>
            </a:prstGeom>
          </p:spPr>
        </p:pic>
      </p:grpSp>
      <p:sp>
        <p:nvSpPr>
          <p:cNvPr id="6" name="object 7">
            <a:extLst>
              <a:ext uri="{FF2B5EF4-FFF2-40B4-BE49-F238E27FC236}">
                <a16:creationId xmlns:a16="http://schemas.microsoft.com/office/drawing/2014/main" id="{C0D4B54D-1475-514C-843B-548C8C0A444A}"/>
              </a:ext>
            </a:extLst>
          </p:cNvPr>
          <p:cNvSpPr/>
          <p:nvPr userDrawn="1"/>
        </p:nvSpPr>
        <p:spPr>
          <a:xfrm>
            <a:off x="10414000" y="6001567"/>
            <a:ext cx="1397000" cy="468644"/>
          </a:xfrm>
          <a:prstGeom prst="rect">
            <a:avLst/>
          </a:prstGeom>
          <a:blipFill>
            <a:blip r:embed="rId4" cstate="print"/>
            <a:stretch>
              <a:fillRect/>
            </a:stretch>
          </a:blipFill>
        </p:spPr>
        <p:txBody>
          <a:bodyPr wrap="square" lIns="0" tIns="0" rIns="0" bIns="0" rtlCol="0"/>
          <a:lstStyle/>
          <a:p>
            <a:endParaRPr/>
          </a:p>
        </p:txBody>
      </p:sp>
      <p:pic>
        <p:nvPicPr>
          <p:cNvPr id="21" name="Graphic 20">
            <a:extLst>
              <a:ext uri="{FF2B5EF4-FFF2-40B4-BE49-F238E27FC236}">
                <a16:creationId xmlns:a16="http://schemas.microsoft.com/office/drawing/2014/main" id="{367EFB6C-C705-A344-BB4E-D290BE92E2D0}"/>
              </a:ext>
            </a:extLst>
          </p:cNvPr>
          <p:cNvPicPr>
            <a:picLocks noChangeAspect="1"/>
          </p:cNvPicPr>
          <p:nvPr userDrawn="1"/>
        </p:nvPicPr>
        <p:blipFill>
          <a:blip r:embed="rId5" cstate="hq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79389" y="6237476"/>
            <a:ext cx="1315305" cy="231448"/>
          </a:xfrm>
          <a:prstGeom prst="rect">
            <a:avLst/>
          </a:prstGeom>
        </p:spPr>
      </p:pic>
    </p:spTree>
    <p:extLst>
      <p:ext uri="{BB962C8B-B14F-4D97-AF65-F5344CB8AC3E}">
        <p14:creationId xmlns:p14="http://schemas.microsoft.com/office/powerpoint/2010/main" val="180802963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1_Title Slide-SALMON">
    <p:bg>
      <p:bgPr>
        <a:solidFill>
          <a:schemeClr val="tx2"/>
        </a:solidFill>
        <a:effectLst/>
      </p:bgPr>
    </p:bg>
    <p:spTree>
      <p:nvGrpSpPr>
        <p:cNvPr id="1" name=""/>
        <p:cNvGrpSpPr/>
        <p:nvPr/>
      </p:nvGrpSpPr>
      <p:grpSpPr>
        <a:xfrm>
          <a:off x="0" y="0"/>
          <a:ext cx="0" cy="0"/>
          <a:chOff x="0" y="0"/>
          <a:chExt cx="0" cy="0"/>
        </a:xfrm>
      </p:grpSpPr>
      <p:sp>
        <p:nvSpPr>
          <p:cNvPr id="25" name="Title 24">
            <a:extLst>
              <a:ext uri="{FF2B5EF4-FFF2-40B4-BE49-F238E27FC236}">
                <a16:creationId xmlns:a16="http://schemas.microsoft.com/office/drawing/2014/main" id="{D7DB6A08-6CAF-6746-B9C1-935B2909E206}"/>
              </a:ext>
            </a:extLst>
          </p:cNvPr>
          <p:cNvSpPr>
            <a:spLocks noGrp="1"/>
          </p:cNvSpPr>
          <p:nvPr userDrawn="1">
            <p:ph type="title"/>
          </p:nvPr>
        </p:nvSpPr>
        <p:spPr>
          <a:xfrm>
            <a:off x="2630176" y="2504846"/>
            <a:ext cx="6931649" cy="1325584"/>
          </a:xfrm>
        </p:spPr>
        <p:txBody>
          <a:bodyPr anchor="ctr" anchorCtr="0"/>
          <a:lstStyle>
            <a:lvl1pPr>
              <a:defRPr>
                <a:solidFill>
                  <a:schemeClr val="bg1"/>
                </a:solidFill>
              </a:defRPr>
            </a:lvl1pPr>
          </a:lstStyle>
          <a:p>
            <a:r>
              <a:rPr lang="en-US" dirty="0"/>
              <a:t>Click to edit Master title style</a:t>
            </a:r>
          </a:p>
        </p:txBody>
      </p:sp>
      <p:grpSp>
        <p:nvGrpSpPr>
          <p:cNvPr id="9" name="Group 8">
            <a:extLst>
              <a:ext uri="{FF2B5EF4-FFF2-40B4-BE49-F238E27FC236}">
                <a16:creationId xmlns:a16="http://schemas.microsoft.com/office/drawing/2014/main" id="{6CAFE91E-87AB-B04F-870C-3A03AECF9B0C}"/>
              </a:ext>
            </a:extLst>
          </p:cNvPr>
          <p:cNvGrpSpPr/>
          <p:nvPr userDrawn="1"/>
        </p:nvGrpSpPr>
        <p:grpSpPr>
          <a:xfrm>
            <a:off x="4571038" y="-1"/>
            <a:ext cx="3049925" cy="6858001"/>
            <a:chOff x="7537450" y="-1"/>
            <a:chExt cx="5029200" cy="11309351"/>
          </a:xfrm>
        </p:grpSpPr>
        <p:pic>
          <p:nvPicPr>
            <p:cNvPr id="10" name="Graphic 9">
              <a:extLst>
                <a:ext uri="{FF2B5EF4-FFF2-40B4-BE49-F238E27FC236}">
                  <a16:creationId xmlns:a16="http://schemas.microsoft.com/office/drawing/2014/main" id="{20352EC3-355F-4044-8482-B839333781A8}"/>
                </a:ext>
              </a:extLst>
            </p:cNvPr>
            <p:cNvPicPr>
              <a:picLocks noChangeAspect="1"/>
            </p:cNvPicPr>
            <p:nvPr userDrawn="1"/>
          </p:nvPicPr>
          <p:blipFill rotWithShape="1">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b="38372"/>
            <a:stretch/>
          </p:blipFill>
          <p:spPr>
            <a:xfrm>
              <a:off x="7537450" y="6716384"/>
              <a:ext cx="5029200" cy="4592966"/>
            </a:xfrm>
            <a:prstGeom prst="rect">
              <a:avLst/>
            </a:prstGeom>
          </p:spPr>
        </p:pic>
        <p:pic>
          <p:nvPicPr>
            <p:cNvPr id="11" name="Graphic 10">
              <a:extLst>
                <a:ext uri="{FF2B5EF4-FFF2-40B4-BE49-F238E27FC236}">
                  <a16:creationId xmlns:a16="http://schemas.microsoft.com/office/drawing/2014/main" id="{15F39071-65E5-9747-8D5B-013D0037C1E0}"/>
                </a:ext>
              </a:extLst>
            </p:cNvPr>
            <p:cNvPicPr>
              <a:picLocks noChangeAspect="1"/>
            </p:cNvPicPr>
            <p:nvPr userDrawn="1"/>
          </p:nvPicPr>
          <p:blipFill rotWithShape="1">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t="53163"/>
            <a:stretch/>
          </p:blipFill>
          <p:spPr>
            <a:xfrm>
              <a:off x="7537450" y="-1"/>
              <a:ext cx="5029200" cy="3490609"/>
            </a:xfrm>
            <a:prstGeom prst="rect">
              <a:avLst/>
            </a:prstGeom>
          </p:spPr>
        </p:pic>
      </p:grpSp>
      <p:sp>
        <p:nvSpPr>
          <p:cNvPr id="6" name="object 7">
            <a:extLst>
              <a:ext uri="{FF2B5EF4-FFF2-40B4-BE49-F238E27FC236}">
                <a16:creationId xmlns:a16="http://schemas.microsoft.com/office/drawing/2014/main" id="{9652719F-28B5-8049-8CF4-FDE70E4F70B4}"/>
              </a:ext>
            </a:extLst>
          </p:cNvPr>
          <p:cNvSpPr/>
          <p:nvPr userDrawn="1"/>
        </p:nvSpPr>
        <p:spPr>
          <a:xfrm>
            <a:off x="10414000" y="6001567"/>
            <a:ext cx="1397000" cy="468644"/>
          </a:xfrm>
          <a:prstGeom prst="rect">
            <a:avLst/>
          </a:prstGeom>
          <a:blipFill>
            <a:blip r:embed="rId4" cstate="print"/>
            <a:stretch>
              <a:fillRect/>
            </a:stretch>
          </a:blipFill>
        </p:spPr>
        <p:txBody>
          <a:bodyPr wrap="square" lIns="0" tIns="0" rIns="0" bIns="0" rtlCol="0"/>
          <a:lstStyle/>
          <a:p>
            <a:endParaRPr/>
          </a:p>
        </p:txBody>
      </p:sp>
      <p:pic>
        <p:nvPicPr>
          <p:cNvPr id="8" name="Graphic 7">
            <a:extLst>
              <a:ext uri="{FF2B5EF4-FFF2-40B4-BE49-F238E27FC236}">
                <a16:creationId xmlns:a16="http://schemas.microsoft.com/office/drawing/2014/main" id="{FB401868-C35F-BE4B-BEDD-9231DDC190BB}"/>
              </a:ext>
            </a:extLst>
          </p:cNvPr>
          <p:cNvPicPr>
            <a:picLocks noChangeAspect="1"/>
          </p:cNvPicPr>
          <p:nvPr userDrawn="1"/>
        </p:nvPicPr>
        <p:blipFill>
          <a:blip r:embed="rId5" cstate="hq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79389" y="6237476"/>
            <a:ext cx="1315305" cy="231448"/>
          </a:xfrm>
          <a:prstGeom prst="rect">
            <a:avLst/>
          </a:prstGeom>
        </p:spPr>
      </p:pic>
    </p:spTree>
    <p:extLst>
      <p:ext uri="{BB962C8B-B14F-4D97-AF65-F5344CB8AC3E}">
        <p14:creationId xmlns:p14="http://schemas.microsoft.com/office/powerpoint/2010/main" val="6939759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1_Title Slide-RED">
    <p:bg>
      <p:bgPr>
        <a:solidFill>
          <a:schemeClr val="bg2"/>
        </a:solidFill>
        <a:effectLst/>
      </p:bgPr>
    </p:bg>
    <p:spTree>
      <p:nvGrpSpPr>
        <p:cNvPr id="1" name=""/>
        <p:cNvGrpSpPr/>
        <p:nvPr/>
      </p:nvGrpSpPr>
      <p:grpSpPr>
        <a:xfrm>
          <a:off x="0" y="0"/>
          <a:ext cx="0" cy="0"/>
          <a:chOff x="0" y="0"/>
          <a:chExt cx="0" cy="0"/>
        </a:xfrm>
      </p:grpSpPr>
      <p:sp>
        <p:nvSpPr>
          <p:cNvPr id="25" name="Title 24">
            <a:extLst>
              <a:ext uri="{FF2B5EF4-FFF2-40B4-BE49-F238E27FC236}">
                <a16:creationId xmlns:a16="http://schemas.microsoft.com/office/drawing/2014/main" id="{D7DB6A08-6CAF-6746-B9C1-935B2909E206}"/>
              </a:ext>
            </a:extLst>
          </p:cNvPr>
          <p:cNvSpPr>
            <a:spLocks noGrp="1"/>
          </p:cNvSpPr>
          <p:nvPr userDrawn="1">
            <p:ph type="title"/>
          </p:nvPr>
        </p:nvSpPr>
        <p:spPr>
          <a:xfrm>
            <a:off x="2630176" y="2504846"/>
            <a:ext cx="6931649" cy="1325584"/>
          </a:xfrm>
        </p:spPr>
        <p:txBody>
          <a:bodyPr anchor="ctr" anchorCtr="0"/>
          <a:lstStyle>
            <a:lvl1pPr>
              <a:defRPr>
                <a:solidFill>
                  <a:schemeClr val="bg1"/>
                </a:solidFill>
              </a:defRPr>
            </a:lvl1pPr>
          </a:lstStyle>
          <a:p>
            <a:r>
              <a:rPr lang="en-US" dirty="0"/>
              <a:t>Click to edit Master title style</a:t>
            </a:r>
          </a:p>
        </p:txBody>
      </p:sp>
      <p:grpSp>
        <p:nvGrpSpPr>
          <p:cNvPr id="9" name="Group 8">
            <a:extLst>
              <a:ext uri="{FF2B5EF4-FFF2-40B4-BE49-F238E27FC236}">
                <a16:creationId xmlns:a16="http://schemas.microsoft.com/office/drawing/2014/main" id="{C76725E0-C8DD-C345-8448-5BFB72C927CC}"/>
              </a:ext>
            </a:extLst>
          </p:cNvPr>
          <p:cNvGrpSpPr/>
          <p:nvPr userDrawn="1"/>
        </p:nvGrpSpPr>
        <p:grpSpPr>
          <a:xfrm>
            <a:off x="4571038" y="-1"/>
            <a:ext cx="3049925" cy="6858001"/>
            <a:chOff x="7537450" y="-1"/>
            <a:chExt cx="5029200" cy="11309351"/>
          </a:xfrm>
        </p:grpSpPr>
        <p:pic>
          <p:nvPicPr>
            <p:cNvPr id="10" name="Graphic 9">
              <a:extLst>
                <a:ext uri="{FF2B5EF4-FFF2-40B4-BE49-F238E27FC236}">
                  <a16:creationId xmlns:a16="http://schemas.microsoft.com/office/drawing/2014/main" id="{509BE963-3383-6D4A-AB18-55E639F605C4}"/>
                </a:ext>
              </a:extLst>
            </p:cNvPr>
            <p:cNvPicPr>
              <a:picLocks noChangeAspect="1"/>
            </p:cNvPicPr>
            <p:nvPr userDrawn="1"/>
          </p:nvPicPr>
          <p:blipFill rotWithShape="1">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b="38372"/>
            <a:stretch/>
          </p:blipFill>
          <p:spPr>
            <a:xfrm>
              <a:off x="7537450" y="6716384"/>
              <a:ext cx="5029200" cy="4592966"/>
            </a:xfrm>
            <a:prstGeom prst="rect">
              <a:avLst/>
            </a:prstGeom>
          </p:spPr>
        </p:pic>
        <p:pic>
          <p:nvPicPr>
            <p:cNvPr id="11" name="Graphic 10">
              <a:extLst>
                <a:ext uri="{FF2B5EF4-FFF2-40B4-BE49-F238E27FC236}">
                  <a16:creationId xmlns:a16="http://schemas.microsoft.com/office/drawing/2014/main" id="{DEF993A9-798E-7A48-BC7F-4433E18242C4}"/>
                </a:ext>
              </a:extLst>
            </p:cNvPr>
            <p:cNvPicPr>
              <a:picLocks noChangeAspect="1"/>
            </p:cNvPicPr>
            <p:nvPr userDrawn="1"/>
          </p:nvPicPr>
          <p:blipFill rotWithShape="1">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t="53163"/>
            <a:stretch/>
          </p:blipFill>
          <p:spPr>
            <a:xfrm>
              <a:off x="7537450" y="-1"/>
              <a:ext cx="5029200" cy="3490609"/>
            </a:xfrm>
            <a:prstGeom prst="rect">
              <a:avLst/>
            </a:prstGeom>
          </p:spPr>
        </p:pic>
      </p:grpSp>
      <p:pic>
        <p:nvPicPr>
          <p:cNvPr id="8" name="Graphic 7">
            <a:extLst>
              <a:ext uri="{FF2B5EF4-FFF2-40B4-BE49-F238E27FC236}">
                <a16:creationId xmlns:a16="http://schemas.microsoft.com/office/drawing/2014/main" id="{AEE41A5D-4012-0F4E-A272-9E44C6C9365B}"/>
              </a:ext>
            </a:extLst>
          </p:cNvPr>
          <p:cNvPicPr>
            <a:picLocks noChangeAspect="1"/>
          </p:cNvPicPr>
          <p:nvPr userDrawn="1"/>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79389" y="6237476"/>
            <a:ext cx="1315305" cy="231448"/>
          </a:xfrm>
          <a:prstGeom prst="rect">
            <a:avLst/>
          </a:prstGeom>
        </p:spPr>
      </p:pic>
      <p:sp>
        <p:nvSpPr>
          <p:cNvPr id="12" name="object 3">
            <a:extLst>
              <a:ext uri="{FF2B5EF4-FFF2-40B4-BE49-F238E27FC236}">
                <a16:creationId xmlns:a16="http://schemas.microsoft.com/office/drawing/2014/main" id="{8BC1272A-51D4-C944-84BC-D1FA71CE68F7}"/>
              </a:ext>
            </a:extLst>
          </p:cNvPr>
          <p:cNvSpPr/>
          <p:nvPr userDrawn="1"/>
        </p:nvSpPr>
        <p:spPr>
          <a:xfrm>
            <a:off x="10414000" y="6002211"/>
            <a:ext cx="1397000" cy="468650"/>
          </a:xfrm>
          <a:prstGeom prst="rect">
            <a:avLst/>
          </a:prstGeom>
          <a:blipFill>
            <a:blip r:embed="rId6"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271421834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T Levels &amp; Provider-PURPLE">
    <p:bg>
      <p:bgPr>
        <a:solidFill>
          <a:schemeClr val="accent1"/>
        </a:solidFill>
        <a:effectLst/>
      </p:bgPr>
    </p:bg>
    <p:spTree>
      <p:nvGrpSpPr>
        <p:cNvPr id="1" name=""/>
        <p:cNvGrpSpPr/>
        <p:nvPr/>
      </p:nvGrpSpPr>
      <p:grpSpPr>
        <a:xfrm>
          <a:off x="0" y="0"/>
          <a:ext cx="0" cy="0"/>
          <a:chOff x="0" y="0"/>
          <a:chExt cx="0" cy="0"/>
        </a:xfrm>
      </p:grpSpPr>
      <p:sp>
        <p:nvSpPr>
          <p:cNvPr id="25" name="Title 24">
            <a:extLst>
              <a:ext uri="{FF2B5EF4-FFF2-40B4-BE49-F238E27FC236}">
                <a16:creationId xmlns:a16="http://schemas.microsoft.com/office/drawing/2014/main" id="{D7DB6A08-6CAF-6746-B9C1-935B2909E206}"/>
              </a:ext>
            </a:extLst>
          </p:cNvPr>
          <p:cNvSpPr>
            <a:spLocks noGrp="1"/>
          </p:cNvSpPr>
          <p:nvPr userDrawn="1">
            <p:ph type="title"/>
          </p:nvPr>
        </p:nvSpPr>
        <p:spPr>
          <a:xfrm>
            <a:off x="2630176" y="2504846"/>
            <a:ext cx="6931649" cy="1325584"/>
          </a:xfrm>
        </p:spPr>
        <p:txBody>
          <a:bodyPr anchor="ctr" anchorCtr="0"/>
          <a:lstStyle>
            <a:lvl1pPr>
              <a:defRPr>
                <a:solidFill>
                  <a:schemeClr val="bg1"/>
                </a:solidFill>
              </a:defRPr>
            </a:lvl1pPr>
          </a:lstStyle>
          <a:p>
            <a:r>
              <a:rPr lang="en-US" dirty="0"/>
              <a:t>Click to edit Master title style</a:t>
            </a:r>
          </a:p>
        </p:txBody>
      </p:sp>
      <p:grpSp>
        <p:nvGrpSpPr>
          <p:cNvPr id="2" name="Group 1">
            <a:extLst>
              <a:ext uri="{FF2B5EF4-FFF2-40B4-BE49-F238E27FC236}">
                <a16:creationId xmlns:a16="http://schemas.microsoft.com/office/drawing/2014/main" id="{3D0A58A9-2EF3-9745-BE91-E8807BB2ED4F}"/>
              </a:ext>
            </a:extLst>
          </p:cNvPr>
          <p:cNvGrpSpPr/>
          <p:nvPr userDrawn="1"/>
        </p:nvGrpSpPr>
        <p:grpSpPr>
          <a:xfrm>
            <a:off x="4571038" y="-1"/>
            <a:ext cx="3049925" cy="6858001"/>
            <a:chOff x="7537450" y="-1"/>
            <a:chExt cx="5029200" cy="11309351"/>
          </a:xfrm>
        </p:grpSpPr>
        <p:pic>
          <p:nvPicPr>
            <p:cNvPr id="11" name="Graphic 10">
              <a:extLst>
                <a:ext uri="{FF2B5EF4-FFF2-40B4-BE49-F238E27FC236}">
                  <a16:creationId xmlns:a16="http://schemas.microsoft.com/office/drawing/2014/main" id="{4C98C1CC-4CE0-EC44-9524-01CAEA01EAB4}"/>
                </a:ext>
              </a:extLst>
            </p:cNvPr>
            <p:cNvPicPr>
              <a:picLocks noChangeAspect="1"/>
            </p:cNvPicPr>
            <p:nvPr userDrawn="1"/>
          </p:nvPicPr>
          <p:blipFill rotWithShape="1">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b="38372"/>
            <a:stretch/>
          </p:blipFill>
          <p:spPr>
            <a:xfrm>
              <a:off x="7537450" y="6716384"/>
              <a:ext cx="5029200" cy="4592966"/>
            </a:xfrm>
            <a:prstGeom prst="rect">
              <a:avLst/>
            </a:prstGeom>
          </p:spPr>
        </p:pic>
        <p:pic>
          <p:nvPicPr>
            <p:cNvPr id="12" name="Graphic 11">
              <a:extLst>
                <a:ext uri="{FF2B5EF4-FFF2-40B4-BE49-F238E27FC236}">
                  <a16:creationId xmlns:a16="http://schemas.microsoft.com/office/drawing/2014/main" id="{2D8899DA-AD40-A048-B806-AC0E6BCBEAC1}"/>
                </a:ext>
              </a:extLst>
            </p:cNvPr>
            <p:cNvPicPr>
              <a:picLocks noChangeAspect="1"/>
            </p:cNvPicPr>
            <p:nvPr userDrawn="1"/>
          </p:nvPicPr>
          <p:blipFill rotWithShape="1">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t="53163"/>
            <a:stretch/>
          </p:blipFill>
          <p:spPr>
            <a:xfrm>
              <a:off x="7537450" y="-1"/>
              <a:ext cx="5029200" cy="3490609"/>
            </a:xfrm>
            <a:prstGeom prst="rect">
              <a:avLst/>
            </a:prstGeom>
          </p:spPr>
        </p:pic>
      </p:grpSp>
      <p:sp>
        <p:nvSpPr>
          <p:cNvPr id="20" name="object 12">
            <a:extLst>
              <a:ext uri="{FF2B5EF4-FFF2-40B4-BE49-F238E27FC236}">
                <a16:creationId xmlns:a16="http://schemas.microsoft.com/office/drawing/2014/main" id="{1CF7A811-548D-DD40-9F42-7069BEB94B37}"/>
              </a:ext>
            </a:extLst>
          </p:cNvPr>
          <p:cNvSpPr/>
          <p:nvPr userDrawn="1"/>
        </p:nvSpPr>
        <p:spPr>
          <a:xfrm>
            <a:off x="1887501" y="6238238"/>
            <a:ext cx="0" cy="228728"/>
          </a:xfrm>
          <a:custGeom>
            <a:avLst/>
            <a:gdLst/>
            <a:ahLst/>
            <a:cxnLst/>
            <a:rect l="l" t="t" r="r" b="b"/>
            <a:pathLst>
              <a:path h="377190">
                <a:moveTo>
                  <a:pt x="0" y="0"/>
                </a:moveTo>
                <a:lnTo>
                  <a:pt x="0" y="376627"/>
                </a:lnTo>
              </a:path>
            </a:pathLst>
          </a:custGeom>
          <a:ln w="16900">
            <a:solidFill>
              <a:srgbClr val="231F20"/>
            </a:solidFill>
          </a:ln>
        </p:spPr>
        <p:txBody>
          <a:bodyPr wrap="square" lIns="0" tIns="0" rIns="0" bIns="0" rtlCol="0"/>
          <a:lstStyle/>
          <a:p>
            <a:endParaRPr/>
          </a:p>
        </p:txBody>
      </p:sp>
      <p:sp>
        <p:nvSpPr>
          <p:cNvPr id="22" name="Picture Placeholder 4">
            <a:extLst>
              <a:ext uri="{FF2B5EF4-FFF2-40B4-BE49-F238E27FC236}">
                <a16:creationId xmlns:a16="http://schemas.microsoft.com/office/drawing/2014/main" id="{C5921486-DC0D-0B4A-A67E-502A92309601}"/>
              </a:ext>
            </a:extLst>
          </p:cNvPr>
          <p:cNvSpPr>
            <a:spLocks noGrp="1"/>
          </p:cNvSpPr>
          <p:nvPr userDrawn="1">
            <p:ph type="pic" sz="quarter" idx="10" hasCustomPrompt="1"/>
          </p:nvPr>
        </p:nvSpPr>
        <p:spPr>
          <a:xfrm>
            <a:off x="1951452" y="6077964"/>
            <a:ext cx="1192821" cy="568933"/>
          </a:xfrm>
        </p:spPr>
        <p:txBody>
          <a:bodyPr/>
          <a:lstStyle>
            <a:lvl1pPr marL="0" indent="0">
              <a:buNone/>
              <a:defRPr>
                <a:solidFill>
                  <a:schemeClr val="bg1"/>
                </a:solidFill>
              </a:defRPr>
            </a:lvl1pPr>
          </a:lstStyle>
          <a:p>
            <a:r>
              <a:rPr lang="en-US" dirty="0"/>
              <a:t>Insert provider logo</a:t>
            </a:r>
          </a:p>
        </p:txBody>
      </p:sp>
      <p:pic>
        <p:nvPicPr>
          <p:cNvPr id="23" name="Graphic 22">
            <a:extLst>
              <a:ext uri="{FF2B5EF4-FFF2-40B4-BE49-F238E27FC236}">
                <a16:creationId xmlns:a16="http://schemas.microsoft.com/office/drawing/2014/main" id="{69155C44-C2C7-8B46-A1F6-7168819C2562}"/>
              </a:ext>
            </a:extLst>
          </p:cNvPr>
          <p:cNvPicPr>
            <a:picLocks noChangeAspect="1"/>
          </p:cNvPicPr>
          <p:nvPr userDrawn="1"/>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79389" y="6237476"/>
            <a:ext cx="1315305" cy="231448"/>
          </a:xfrm>
          <a:prstGeom prst="rect">
            <a:avLst/>
          </a:prstGeom>
        </p:spPr>
      </p:pic>
    </p:spTree>
    <p:extLst>
      <p:ext uri="{BB962C8B-B14F-4D97-AF65-F5344CB8AC3E}">
        <p14:creationId xmlns:p14="http://schemas.microsoft.com/office/powerpoint/2010/main" val="262471015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T Levels &amp; Provider-SALMON">
    <p:bg>
      <p:bgPr>
        <a:solidFill>
          <a:schemeClr val="tx2"/>
        </a:solidFill>
        <a:effectLst/>
      </p:bgPr>
    </p:bg>
    <p:spTree>
      <p:nvGrpSpPr>
        <p:cNvPr id="1" name=""/>
        <p:cNvGrpSpPr/>
        <p:nvPr/>
      </p:nvGrpSpPr>
      <p:grpSpPr>
        <a:xfrm>
          <a:off x="0" y="0"/>
          <a:ext cx="0" cy="0"/>
          <a:chOff x="0" y="0"/>
          <a:chExt cx="0" cy="0"/>
        </a:xfrm>
      </p:grpSpPr>
      <p:sp>
        <p:nvSpPr>
          <p:cNvPr id="25" name="Title 24">
            <a:extLst>
              <a:ext uri="{FF2B5EF4-FFF2-40B4-BE49-F238E27FC236}">
                <a16:creationId xmlns:a16="http://schemas.microsoft.com/office/drawing/2014/main" id="{D7DB6A08-6CAF-6746-B9C1-935B2909E206}"/>
              </a:ext>
            </a:extLst>
          </p:cNvPr>
          <p:cNvSpPr>
            <a:spLocks noGrp="1"/>
          </p:cNvSpPr>
          <p:nvPr userDrawn="1">
            <p:ph type="title"/>
          </p:nvPr>
        </p:nvSpPr>
        <p:spPr>
          <a:xfrm>
            <a:off x="2630176" y="2504846"/>
            <a:ext cx="6931649" cy="1325584"/>
          </a:xfrm>
        </p:spPr>
        <p:txBody>
          <a:bodyPr anchor="ctr" anchorCtr="0"/>
          <a:lstStyle>
            <a:lvl1pPr>
              <a:defRPr>
                <a:solidFill>
                  <a:schemeClr val="bg1"/>
                </a:solidFill>
              </a:defRPr>
            </a:lvl1pPr>
          </a:lstStyle>
          <a:p>
            <a:r>
              <a:rPr lang="en-US" dirty="0"/>
              <a:t>Click to edit Master title style</a:t>
            </a:r>
          </a:p>
        </p:txBody>
      </p:sp>
      <p:grpSp>
        <p:nvGrpSpPr>
          <p:cNvPr id="2" name="Group 1">
            <a:extLst>
              <a:ext uri="{FF2B5EF4-FFF2-40B4-BE49-F238E27FC236}">
                <a16:creationId xmlns:a16="http://schemas.microsoft.com/office/drawing/2014/main" id="{3D0A58A9-2EF3-9745-BE91-E8807BB2ED4F}"/>
              </a:ext>
            </a:extLst>
          </p:cNvPr>
          <p:cNvGrpSpPr/>
          <p:nvPr userDrawn="1"/>
        </p:nvGrpSpPr>
        <p:grpSpPr>
          <a:xfrm>
            <a:off x="4571038" y="-1"/>
            <a:ext cx="3049925" cy="6858001"/>
            <a:chOff x="7537450" y="-1"/>
            <a:chExt cx="5029200" cy="11309351"/>
          </a:xfrm>
        </p:grpSpPr>
        <p:pic>
          <p:nvPicPr>
            <p:cNvPr id="11" name="Graphic 10">
              <a:extLst>
                <a:ext uri="{FF2B5EF4-FFF2-40B4-BE49-F238E27FC236}">
                  <a16:creationId xmlns:a16="http://schemas.microsoft.com/office/drawing/2014/main" id="{4C98C1CC-4CE0-EC44-9524-01CAEA01EAB4}"/>
                </a:ext>
              </a:extLst>
            </p:cNvPr>
            <p:cNvPicPr>
              <a:picLocks noChangeAspect="1"/>
            </p:cNvPicPr>
            <p:nvPr userDrawn="1"/>
          </p:nvPicPr>
          <p:blipFill rotWithShape="1">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b="38372"/>
            <a:stretch/>
          </p:blipFill>
          <p:spPr>
            <a:xfrm>
              <a:off x="7537450" y="6716384"/>
              <a:ext cx="5029200" cy="4592966"/>
            </a:xfrm>
            <a:prstGeom prst="rect">
              <a:avLst/>
            </a:prstGeom>
          </p:spPr>
        </p:pic>
        <p:pic>
          <p:nvPicPr>
            <p:cNvPr id="12" name="Graphic 11">
              <a:extLst>
                <a:ext uri="{FF2B5EF4-FFF2-40B4-BE49-F238E27FC236}">
                  <a16:creationId xmlns:a16="http://schemas.microsoft.com/office/drawing/2014/main" id="{2D8899DA-AD40-A048-B806-AC0E6BCBEAC1}"/>
                </a:ext>
              </a:extLst>
            </p:cNvPr>
            <p:cNvPicPr>
              <a:picLocks noChangeAspect="1"/>
            </p:cNvPicPr>
            <p:nvPr userDrawn="1"/>
          </p:nvPicPr>
          <p:blipFill rotWithShape="1">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t="53163"/>
            <a:stretch/>
          </p:blipFill>
          <p:spPr>
            <a:xfrm>
              <a:off x="7537450" y="-1"/>
              <a:ext cx="5029200" cy="3490609"/>
            </a:xfrm>
            <a:prstGeom prst="rect">
              <a:avLst/>
            </a:prstGeom>
          </p:spPr>
        </p:pic>
      </p:grpSp>
      <p:sp>
        <p:nvSpPr>
          <p:cNvPr id="22" name="Picture Placeholder 4">
            <a:extLst>
              <a:ext uri="{FF2B5EF4-FFF2-40B4-BE49-F238E27FC236}">
                <a16:creationId xmlns:a16="http://schemas.microsoft.com/office/drawing/2014/main" id="{C5921486-DC0D-0B4A-A67E-502A92309601}"/>
              </a:ext>
            </a:extLst>
          </p:cNvPr>
          <p:cNvSpPr>
            <a:spLocks noGrp="1"/>
          </p:cNvSpPr>
          <p:nvPr userDrawn="1">
            <p:ph type="pic" sz="quarter" idx="10" hasCustomPrompt="1"/>
          </p:nvPr>
        </p:nvSpPr>
        <p:spPr>
          <a:xfrm>
            <a:off x="1951452" y="6077964"/>
            <a:ext cx="1192821" cy="568933"/>
          </a:xfrm>
        </p:spPr>
        <p:txBody>
          <a:bodyPr/>
          <a:lstStyle>
            <a:lvl1pPr marL="0" indent="0">
              <a:buNone/>
              <a:defRPr>
                <a:solidFill>
                  <a:schemeClr val="bg1"/>
                </a:solidFill>
              </a:defRPr>
            </a:lvl1pPr>
          </a:lstStyle>
          <a:p>
            <a:r>
              <a:rPr lang="en-US" dirty="0"/>
              <a:t>Insert provider logo</a:t>
            </a:r>
          </a:p>
        </p:txBody>
      </p:sp>
      <p:sp>
        <p:nvSpPr>
          <p:cNvPr id="23" name="object 12">
            <a:extLst>
              <a:ext uri="{FF2B5EF4-FFF2-40B4-BE49-F238E27FC236}">
                <a16:creationId xmlns:a16="http://schemas.microsoft.com/office/drawing/2014/main" id="{B1EFC22A-B73D-5642-A9BF-9FA42321D36D}"/>
              </a:ext>
            </a:extLst>
          </p:cNvPr>
          <p:cNvSpPr/>
          <p:nvPr userDrawn="1"/>
        </p:nvSpPr>
        <p:spPr>
          <a:xfrm>
            <a:off x="1887501" y="6238238"/>
            <a:ext cx="0" cy="228728"/>
          </a:xfrm>
          <a:custGeom>
            <a:avLst/>
            <a:gdLst/>
            <a:ahLst/>
            <a:cxnLst/>
            <a:rect l="l" t="t" r="r" b="b"/>
            <a:pathLst>
              <a:path h="377190">
                <a:moveTo>
                  <a:pt x="0" y="0"/>
                </a:moveTo>
                <a:lnTo>
                  <a:pt x="0" y="376627"/>
                </a:lnTo>
              </a:path>
            </a:pathLst>
          </a:custGeom>
          <a:ln w="16900">
            <a:solidFill>
              <a:srgbClr val="231F20"/>
            </a:solidFill>
          </a:ln>
        </p:spPr>
        <p:txBody>
          <a:bodyPr wrap="square" lIns="0" tIns="0" rIns="0" bIns="0" rtlCol="0"/>
          <a:lstStyle/>
          <a:p>
            <a:endParaRPr/>
          </a:p>
        </p:txBody>
      </p:sp>
      <p:pic>
        <p:nvPicPr>
          <p:cNvPr id="24" name="Graphic 23">
            <a:extLst>
              <a:ext uri="{FF2B5EF4-FFF2-40B4-BE49-F238E27FC236}">
                <a16:creationId xmlns:a16="http://schemas.microsoft.com/office/drawing/2014/main" id="{2223FEB3-9D0A-7540-851A-DF2BE651164F}"/>
              </a:ext>
            </a:extLst>
          </p:cNvPr>
          <p:cNvPicPr>
            <a:picLocks noChangeAspect="1"/>
          </p:cNvPicPr>
          <p:nvPr userDrawn="1"/>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79389" y="6237476"/>
            <a:ext cx="1315305" cy="231448"/>
          </a:xfrm>
          <a:prstGeom prst="rect">
            <a:avLst/>
          </a:prstGeom>
        </p:spPr>
      </p:pic>
    </p:spTree>
    <p:extLst>
      <p:ext uri="{BB962C8B-B14F-4D97-AF65-F5344CB8AC3E}">
        <p14:creationId xmlns:p14="http://schemas.microsoft.com/office/powerpoint/2010/main" val="262876499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T Levels &amp; Provider-RED">
    <p:bg>
      <p:bgPr>
        <a:solidFill>
          <a:schemeClr val="bg2"/>
        </a:solidFill>
        <a:effectLst/>
      </p:bgPr>
    </p:bg>
    <p:spTree>
      <p:nvGrpSpPr>
        <p:cNvPr id="1" name=""/>
        <p:cNvGrpSpPr/>
        <p:nvPr/>
      </p:nvGrpSpPr>
      <p:grpSpPr>
        <a:xfrm>
          <a:off x="0" y="0"/>
          <a:ext cx="0" cy="0"/>
          <a:chOff x="0" y="0"/>
          <a:chExt cx="0" cy="0"/>
        </a:xfrm>
      </p:grpSpPr>
      <p:sp>
        <p:nvSpPr>
          <p:cNvPr id="25" name="Title 24">
            <a:extLst>
              <a:ext uri="{FF2B5EF4-FFF2-40B4-BE49-F238E27FC236}">
                <a16:creationId xmlns:a16="http://schemas.microsoft.com/office/drawing/2014/main" id="{D7DB6A08-6CAF-6746-B9C1-935B2909E206}"/>
              </a:ext>
            </a:extLst>
          </p:cNvPr>
          <p:cNvSpPr>
            <a:spLocks noGrp="1"/>
          </p:cNvSpPr>
          <p:nvPr userDrawn="1">
            <p:ph type="title"/>
          </p:nvPr>
        </p:nvSpPr>
        <p:spPr>
          <a:xfrm>
            <a:off x="2630176" y="2504846"/>
            <a:ext cx="6931649" cy="1325584"/>
          </a:xfrm>
        </p:spPr>
        <p:txBody>
          <a:bodyPr anchor="ctr" anchorCtr="0"/>
          <a:lstStyle>
            <a:lvl1pPr>
              <a:defRPr>
                <a:solidFill>
                  <a:schemeClr val="bg1"/>
                </a:solidFill>
              </a:defRPr>
            </a:lvl1pPr>
          </a:lstStyle>
          <a:p>
            <a:r>
              <a:rPr lang="en-US" dirty="0"/>
              <a:t>Click to edit Master title style</a:t>
            </a:r>
          </a:p>
        </p:txBody>
      </p:sp>
      <p:grpSp>
        <p:nvGrpSpPr>
          <p:cNvPr id="2" name="Group 1">
            <a:extLst>
              <a:ext uri="{FF2B5EF4-FFF2-40B4-BE49-F238E27FC236}">
                <a16:creationId xmlns:a16="http://schemas.microsoft.com/office/drawing/2014/main" id="{3D0A58A9-2EF3-9745-BE91-E8807BB2ED4F}"/>
              </a:ext>
            </a:extLst>
          </p:cNvPr>
          <p:cNvGrpSpPr/>
          <p:nvPr userDrawn="1"/>
        </p:nvGrpSpPr>
        <p:grpSpPr>
          <a:xfrm>
            <a:off x="4571038" y="-1"/>
            <a:ext cx="3049925" cy="6858001"/>
            <a:chOff x="7537450" y="-1"/>
            <a:chExt cx="5029200" cy="11309351"/>
          </a:xfrm>
        </p:grpSpPr>
        <p:pic>
          <p:nvPicPr>
            <p:cNvPr id="11" name="Graphic 10">
              <a:extLst>
                <a:ext uri="{FF2B5EF4-FFF2-40B4-BE49-F238E27FC236}">
                  <a16:creationId xmlns:a16="http://schemas.microsoft.com/office/drawing/2014/main" id="{4C98C1CC-4CE0-EC44-9524-01CAEA01EAB4}"/>
                </a:ext>
              </a:extLst>
            </p:cNvPr>
            <p:cNvPicPr>
              <a:picLocks noChangeAspect="1"/>
            </p:cNvPicPr>
            <p:nvPr userDrawn="1"/>
          </p:nvPicPr>
          <p:blipFill rotWithShape="1">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b="38372"/>
            <a:stretch/>
          </p:blipFill>
          <p:spPr>
            <a:xfrm>
              <a:off x="7537450" y="6716384"/>
              <a:ext cx="5029200" cy="4592966"/>
            </a:xfrm>
            <a:prstGeom prst="rect">
              <a:avLst/>
            </a:prstGeom>
          </p:spPr>
        </p:pic>
        <p:pic>
          <p:nvPicPr>
            <p:cNvPr id="12" name="Graphic 11">
              <a:extLst>
                <a:ext uri="{FF2B5EF4-FFF2-40B4-BE49-F238E27FC236}">
                  <a16:creationId xmlns:a16="http://schemas.microsoft.com/office/drawing/2014/main" id="{2D8899DA-AD40-A048-B806-AC0E6BCBEAC1}"/>
                </a:ext>
              </a:extLst>
            </p:cNvPr>
            <p:cNvPicPr>
              <a:picLocks noChangeAspect="1"/>
            </p:cNvPicPr>
            <p:nvPr userDrawn="1"/>
          </p:nvPicPr>
          <p:blipFill rotWithShape="1">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t="53163"/>
            <a:stretch/>
          </p:blipFill>
          <p:spPr>
            <a:xfrm>
              <a:off x="7537450" y="-1"/>
              <a:ext cx="5029200" cy="3490609"/>
            </a:xfrm>
            <a:prstGeom prst="rect">
              <a:avLst/>
            </a:prstGeom>
          </p:spPr>
        </p:pic>
      </p:grpSp>
      <p:sp>
        <p:nvSpPr>
          <p:cNvPr id="22" name="Picture Placeholder 4">
            <a:extLst>
              <a:ext uri="{FF2B5EF4-FFF2-40B4-BE49-F238E27FC236}">
                <a16:creationId xmlns:a16="http://schemas.microsoft.com/office/drawing/2014/main" id="{C5921486-DC0D-0B4A-A67E-502A92309601}"/>
              </a:ext>
            </a:extLst>
          </p:cNvPr>
          <p:cNvSpPr>
            <a:spLocks noGrp="1"/>
          </p:cNvSpPr>
          <p:nvPr>
            <p:ph type="pic" sz="quarter" idx="10" hasCustomPrompt="1"/>
          </p:nvPr>
        </p:nvSpPr>
        <p:spPr>
          <a:xfrm>
            <a:off x="1951452" y="6077964"/>
            <a:ext cx="1192821" cy="568933"/>
          </a:xfrm>
        </p:spPr>
        <p:txBody>
          <a:bodyPr/>
          <a:lstStyle>
            <a:lvl1pPr marL="0" indent="0">
              <a:buNone/>
              <a:defRPr>
                <a:solidFill>
                  <a:schemeClr val="bg1"/>
                </a:solidFill>
              </a:defRPr>
            </a:lvl1pPr>
          </a:lstStyle>
          <a:p>
            <a:r>
              <a:rPr lang="en-US" dirty="0"/>
              <a:t>Insert provider logo</a:t>
            </a:r>
          </a:p>
        </p:txBody>
      </p:sp>
      <p:sp>
        <p:nvSpPr>
          <p:cNvPr id="21" name="object 12">
            <a:extLst>
              <a:ext uri="{FF2B5EF4-FFF2-40B4-BE49-F238E27FC236}">
                <a16:creationId xmlns:a16="http://schemas.microsoft.com/office/drawing/2014/main" id="{73066216-310F-2A48-B2FD-2B43A5FA421F}"/>
              </a:ext>
            </a:extLst>
          </p:cNvPr>
          <p:cNvSpPr/>
          <p:nvPr userDrawn="1"/>
        </p:nvSpPr>
        <p:spPr>
          <a:xfrm>
            <a:off x="1887501" y="6238238"/>
            <a:ext cx="0" cy="228728"/>
          </a:xfrm>
          <a:custGeom>
            <a:avLst/>
            <a:gdLst/>
            <a:ahLst/>
            <a:cxnLst/>
            <a:rect l="l" t="t" r="r" b="b"/>
            <a:pathLst>
              <a:path h="377190">
                <a:moveTo>
                  <a:pt x="0" y="0"/>
                </a:moveTo>
                <a:lnTo>
                  <a:pt x="0" y="376627"/>
                </a:lnTo>
              </a:path>
            </a:pathLst>
          </a:custGeom>
          <a:ln w="16900">
            <a:solidFill>
              <a:srgbClr val="231F20"/>
            </a:solidFill>
          </a:ln>
        </p:spPr>
        <p:txBody>
          <a:bodyPr wrap="square" lIns="0" tIns="0" rIns="0" bIns="0" rtlCol="0"/>
          <a:lstStyle/>
          <a:p>
            <a:endParaRPr/>
          </a:p>
        </p:txBody>
      </p:sp>
      <p:pic>
        <p:nvPicPr>
          <p:cNvPr id="23" name="Graphic 22">
            <a:extLst>
              <a:ext uri="{FF2B5EF4-FFF2-40B4-BE49-F238E27FC236}">
                <a16:creationId xmlns:a16="http://schemas.microsoft.com/office/drawing/2014/main" id="{506EFA36-CBCB-504F-B3DF-A28BCFEC9E6E}"/>
              </a:ext>
            </a:extLst>
          </p:cNvPr>
          <p:cNvPicPr>
            <a:picLocks noChangeAspect="1"/>
          </p:cNvPicPr>
          <p:nvPr userDrawn="1"/>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79389" y="6237476"/>
            <a:ext cx="1315305" cy="231448"/>
          </a:xfrm>
          <a:prstGeom prst="rect">
            <a:avLst/>
          </a:prstGeom>
        </p:spPr>
      </p:pic>
    </p:spTree>
    <p:extLst>
      <p:ext uri="{BB962C8B-B14F-4D97-AF65-F5344CB8AC3E}">
        <p14:creationId xmlns:p14="http://schemas.microsoft.com/office/powerpoint/2010/main" val="414099387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T Levels &amp; Employer-PURPLE">
    <p:bg>
      <p:bgPr>
        <a:solidFill>
          <a:schemeClr val="accent1"/>
        </a:solidFill>
        <a:effectLst/>
      </p:bgPr>
    </p:bg>
    <p:spTree>
      <p:nvGrpSpPr>
        <p:cNvPr id="1" name=""/>
        <p:cNvGrpSpPr/>
        <p:nvPr/>
      </p:nvGrpSpPr>
      <p:grpSpPr>
        <a:xfrm>
          <a:off x="0" y="0"/>
          <a:ext cx="0" cy="0"/>
          <a:chOff x="0" y="0"/>
          <a:chExt cx="0" cy="0"/>
        </a:xfrm>
      </p:grpSpPr>
      <p:sp>
        <p:nvSpPr>
          <p:cNvPr id="25" name="Title 24">
            <a:extLst>
              <a:ext uri="{FF2B5EF4-FFF2-40B4-BE49-F238E27FC236}">
                <a16:creationId xmlns:a16="http://schemas.microsoft.com/office/drawing/2014/main" id="{D7DB6A08-6CAF-6746-B9C1-935B2909E206}"/>
              </a:ext>
            </a:extLst>
          </p:cNvPr>
          <p:cNvSpPr>
            <a:spLocks noGrp="1"/>
          </p:cNvSpPr>
          <p:nvPr userDrawn="1">
            <p:ph type="title"/>
          </p:nvPr>
        </p:nvSpPr>
        <p:spPr>
          <a:xfrm>
            <a:off x="2630176" y="2504846"/>
            <a:ext cx="6931649" cy="1325584"/>
          </a:xfrm>
        </p:spPr>
        <p:txBody>
          <a:bodyPr anchor="ctr" anchorCtr="0"/>
          <a:lstStyle>
            <a:lvl1pPr>
              <a:defRPr>
                <a:solidFill>
                  <a:schemeClr val="bg1"/>
                </a:solidFill>
              </a:defRPr>
            </a:lvl1pPr>
          </a:lstStyle>
          <a:p>
            <a:r>
              <a:rPr lang="en-US" dirty="0"/>
              <a:t>Click to edit Master title style</a:t>
            </a:r>
          </a:p>
        </p:txBody>
      </p:sp>
      <p:grpSp>
        <p:nvGrpSpPr>
          <p:cNvPr id="2" name="Group 1">
            <a:extLst>
              <a:ext uri="{FF2B5EF4-FFF2-40B4-BE49-F238E27FC236}">
                <a16:creationId xmlns:a16="http://schemas.microsoft.com/office/drawing/2014/main" id="{3D0A58A9-2EF3-9745-BE91-E8807BB2ED4F}"/>
              </a:ext>
            </a:extLst>
          </p:cNvPr>
          <p:cNvGrpSpPr/>
          <p:nvPr userDrawn="1"/>
        </p:nvGrpSpPr>
        <p:grpSpPr>
          <a:xfrm>
            <a:off x="4571038" y="-1"/>
            <a:ext cx="3049925" cy="6858001"/>
            <a:chOff x="7537450" y="-1"/>
            <a:chExt cx="5029200" cy="11309351"/>
          </a:xfrm>
        </p:grpSpPr>
        <p:pic>
          <p:nvPicPr>
            <p:cNvPr id="11" name="Graphic 10">
              <a:extLst>
                <a:ext uri="{FF2B5EF4-FFF2-40B4-BE49-F238E27FC236}">
                  <a16:creationId xmlns:a16="http://schemas.microsoft.com/office/drawing/2014/main" id="{4C98C1CC-4CE0-EC44-9524-01CAEA01EAB4}"/>
                </a:ext>
              </a:extLst>
            </p:cNvPr>
            <p:cNvPicPr>
              <a:picLocks noChangeAspect="1"/>
            </p:cNvPicPr>
            <p:nvPr userDrawn="1"/>
          </p:nvPicPr>
          <p:blipFill rotWithShape="1">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b="38372"/>
            <a:stretch/>
          </p:blipFill>
          <p:spPr>
            <a:xfrm>
              <a:off x="7537450" y="6716384"/>
              <a:ext cx="5029200" cy="4592966"/>
            </a:xfrm>
            <a:prstGeom prst="rect">
              <a:avLst/>
            </a:prstGeom>
          </p:spPr>
        </p:pic>
        <p:pic>
          <p:nvPicPr>
            <p:cNvPr id="12" name="Graphic 11">
              <a:extLst>
                <a:ext uri="{FF2B5EF4-FFF2-40B4-BE49-F238E27FC236}">
                  <a16:creationId xmlns:a16="http://schemas.microsoft.com/office/drawing/2014/main" id="{2D8899DA-AD40-A048-B806-AC0E6BCBEAC1}"/>
                </a:ext>
              </a:extLst>
            </p:cNvPr>
            <p:cNvPicPr>
              <a:picLocks noChangeAspect="1"/>
            </p:cNvPicPr>
            <p:nvPr userDrawn="1"/>
          </p:nvPicPr>
          <p:blipFill rotWithShape="1">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t="53163"/>
            <a:stretch/>
          </p:blipFill>
          <p:spPr>
            <a:xfrm>
              <a:off x="7537450" y="-1"/>
              <a:ext cx="5029200" cy="3490609"/>
            </a:xfrm>
            <a:prstGeom prst="rect">
              <a:avLst/>
            </a:prstGeom>
          </p:spPr>
        </p:pic>
      </p:grpSp>
      <p:sp>
        <p:nvSpPr>
          <p:cNvPr id="20" name="object 12">
            <a:extLst>
              <a:ext uri="{FF2B5EF4-FFF2-40B4-BE49-F238E27FC236}">
                <a16:creationId xmlns:a16="http://schemas.microsoft.com/office/drawing/2014/main" id="{1CF7A811-548D-DD40-9F42-7069BEB94B37}"/>
              </a:ext>
            </a:extLst>
          </p:cNvPr>
          <p:cNvSpPr/>
          <p:nvPr userDrawn="1"/>
        </p:nvSpPr>
        <p:spPr>
          <a:xfrm>
            <a:off x="1887501" y="6238238"/>
            <a:ext cx="0" cy="228728"/>
          </a:xfrm>
          <a:custGeom>
            <a:avLst/>
            <a:gdLst/>
            <a:ahLst/>
            <a:cxnLst/>
            <a:rect l="l" t="t" r="r" b="b"/>
            <a:pathLst>
              <a:path h="377190">
                <a:moveTo>
                  <a:pt x="0" y="0"/>
                </a:moveTo>
                <a:lnTo>
                  <a:pt x="0" y="376627"/>
                </a:lnTo>
              </a:path>
            </a:pathLst>
          </a:custGeom>
          <a:ln w="16900">
            <a:solidFill>
              <a:srgbClr val="231F20"/>
            </a:solidFill>
          </a:ln>
        </p:spPr>
        <p:txBody>
          <a:bodyPr wrap="square" lIns="0" tIns="0" rIns="0" bIns="0" rtlCol="0"/>
          <a:lstStyle/>
          <a:p>
            <a:endParaRPr/>
          </a:p>
        </p:txBody>
      </p:sp>
      <p:sp>
        <p:nvSpPr>
          <p:cNvPr id="22" name="Picture Placeholder 4">
            <a:extLst>
              <a:ext uri="{FF2B5EF4-FFF2-40B4-BE49-F238E27FC236}">
                <a16:creationId xmlns:a16="http://schemas.microsoft.com/office/drawing/2014/main" id="{C5921486-DC0D-0B4A-A67E-502A92309601}"/>
              </a:ext>
            </a:extLst>
          </p:cNvPr>
          <p:cNvSpPr>
            <a:spLocks noGrp="1"/>
          </p:cNvSpPr>
          <p:nvPr userDrawn="1">
            <p:ph type="pic" sz="quarter" idx="10" hasCustomPrompt="1"/>
          </p:nvPr>
        </p:nvSpPr>
        <p:spPr>
          <a:xfrm>
            <a:off x="1951452" y="6077964"/>
            <a:ext cx="1192821" cy="568933"/>
          </a:xfrm>
        </p:spPr>
        <p:txBody>
          <a:bodyPr/>
          <a:lstStyle>
            <a:lvl1pPr marL="0" indent="0">
              <a:buNone/>
              <a:defRPr>
                <a:solidFill>
                  <a:schemeClr val="bg1"/>
                </a:solidFill>
              </a:defRPr>
            </a:lvl1pPr>
          </a:lstStyle>
          <a:p>
            <a:r>
              <a:rPr lang="en-US" dirty="0"/>
              <a:t>Insert employer logo</a:t>
            </a:r>
          </a:p>
        </p:txBody>
      </p:sp>
      <p:pic>
        <p:nvPicPr>
          <p:cNvPr id="23" name="Graphic 22">
            <a:extLst>
              <a:ext uri="{FF2B5EF4-FFF2-40B4-BE49-F238E27FC236}">
                <a16:creationId xmlns:a16="http://schemas.microsoft.com/office/drawing/2014/main" id="{69155C44-C2C7-8B46-A1F6-7168819C2562}"/>
              </a:ext>
            </a:extLst>
          </p:cNvPr>
          <p:cNvPicPr>
            <a:picLocks noChangeAspect="1"/>
          </p:cNvPicPr>
          <p:nvPr userDrawn="1"/>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79389" y="6237476"/>
            <a:ext cx="1315305" cy="231448"/>
          </a:xfrm>
          <a:prstGeom prst="rect">
            <a:avLst/>
          </a:prstGeom>
        </p:spPr>
      </p:pic>
      <p:sp>
        <p:nvSpPr>
          <p:cNvPr id="9" name="object 3">
            <a:extLst>
              <a:ext uri="{FF2B5EF4-FFF2-40B4-BE49-F238E27FC236}">
                <a16:creationId xmlns:a16="http://schemas.microsoft.com/office/drawing/2014/main" id="{9379958A-BE8C-0141-BE75-0514861F1F57}"/>
              </a:ext>
            </a:extLst>
          </p:cNvPr>
          <p:cNvSpPr/>
          <p:nvPr userDrawn="1"/>
        </p:nvSpPr>
        <p:spPr>
          <a:xfrm>
            <a:off x="10414000" y="6002211"/>
            <a:ext cx="1397000" cy="468650"/>
          </a:xfrm>
          <a:prstGeom prst="rect">
            <a:avLst/>
          </a:prstGeom>
          <a:blipFill>
            <a:blip r:embed="rId6"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25472857"/>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T Levels &amp; Employer-SALMON">
    <p:bg>
      <p:bgPr>
        <a:solidFill>
          <a:schemeClr val="tx2"/>
        </a:solidFill>
        <a:effectLst/>
      </p:bgPr>
    </p:bg>
    <p:spTree>
      <p:nvGrpSpPr>
        <p:cNvPr id="1" name=""/>
        <p:cNvGrpSpPr/>
        <p:nvPr/>
      </p:nvGrpSpPr>
      <p:grpSpPr>
        <a:xfrm>
          <a:off x="0" y="0"/>
          <a:ext cx="0" cy="0"/>
          <a:chOff x="0" y="0"/>
          <a:chExt cx="0" cy="0"/>
        </a:xfrm>
      </p:grpSpPr>
      <p:sp>
        <p:nvSpPr>
          <p:cNvPr id="25" name="Title 24">
            <a:extLst>
              <a:ext uri="{FF2B5EF4-FFF2-40B4-BE49-F238E27FC236}">
                <a16:creationId xmlns:a16="http://schemas.microsoft.com/office/drawing/2014/main" id="{D7DB6A08-6CAF-6746-B9C1-935B2909E206}"/>
              </a:ext>
            </a:extLst>
          </p:cNvPr>
          <p:cNvSpPr>
            <a:spLocks noGrp="1"/>
          </p:cNvSpPr>
          <p:nvPr userDrawn="1">
            <p:ph type="title"/>
          </p:nvPr>
        </p:nvSpPr>
        <p:spPr>
          <a:xfrm>
            <a:off x="2630176" y="2504846"/>
            <a:ext cx="6931649" cy="1325584"/>
          </a:xfrm>
        </p:spPr>
        <p:txBody>
          <a:bodyPr anchor="ctr" anchorCtr="0"/>
          <a:lstStyle>
            <a:lvl1pPr>
              <a:defRPr>
                <a:solidFill>
                  <a:schemeClr val="bg1"/>
                </a:solidFill>
              </a:defRPr>
            </a:lvl1pPr>
          </a:lstStyle>
          <a:p>
            <a:r>
              <a:rPr lang="en-US" dirty="0"/>
              <a:t>Click to edit Master title style</a:t>
            </a:r>
          </a:p>
        </p:txBody>
      </p:sp>
      <p:grpSp>
        <p:nvGrpSpPr>
          <p:cNvPr id="2" name="Group 1">
            <a:extLst>
              <a:ext uri="{FF2B5EF4-FFF2-40B4-BE49-F238E27FC236}">
                <a16:creationId xmlns:a16="http://schemas.microsoft.com/office/drawing/2014/main" id="{3D0A58A9-2EF3-9745-BE91-E8807BB2ED4F}"/>
              </a:ext>
            </a:extLst>
          </p:cNvPr>
          <p:cNvGrpSpPr/>
          <p:nvPr userDrawn="1"/>
        </p:nvGrpSpPr>
        <p:grpSpPr>
          <a:xfrm>
            <a:off x="4571038" y="-1"/>
            <a:ext cx="3049925" cy="6858001"/>
            <a:chOff x="7537450" y="-1"/>
            <a:chExt cx="5029200" cy="11309351"/>
          </a:xfrm>
        </p:grpSpPr>
        <p:pic>
          <p:nvPicPr>
            <p:cNvPr id="11" name="Graphic 10">
              <a:extLst>
                <a:ext uri="{FF2B5EF4-FFF2-40B4-BE49-F238E27FC236}">
                  <a16:creationId xmlns:a16="http://schemas.microsoft.com/office/drawing/2014/main" id="{4C98C1CC-4CE0-EC44-9524-01CAEA01EAB4}"/>
                </a:ext>
              </a:extLst>
            </p:cNvPr>
            <p:cNvPicPr>
              <a:picLocks noChangeAspect="1"/>
            </p:cNvPicPr>
            <p:nvPr userDrawn="1"/>
          </p:nvPicPr>
          <p:blipFill rotWithShape="1">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b="38372"/>
            <a:stretch/>
          </p:blipFill>
          <p:spPr>
            <a:xfrm>
              <a:off x="7537450" y="6716384"/>
              <a:ext cx="5029200" cy="4592966"/>
            </a:xfrm>
            <a:prstGeom prst="rect">
              <a:avLst/>
            </a:prstGeom>
          </p:spPr>
        </p:pic>
        <p:pic>
          <p:nvPicPr>
            <p:cNvPr id="12" name="Graphic 11">
              <a:extLst>
                <a:ext uri="{FF2B5EF4-FFF2-40B4-BE49-F238E27FC236}">
                  <a16:creationId xmlns:a16="http://schemas.microsoft.com/office/drawing/2014/main" id="{2D8899DA-AD40-A048-B806-AC0E6BCBEAC1}"/>
                </a:ext>
              </a:extLst>
            </p:cNvPr>
            <p:cNvPicPr>
              <a:picLocks noChangeAspect="1"/>
            </p:cNvPicPr>
            <p:nvPr userDrawn="1"/>
          </p:nvPicPr>
          <p:blipFill rotWithShape="1">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t="53163"/>
            <a:stretch/>
          </p:blipFill>
          <p:spPr>
            <a:xfrm>
              <a:off x="7537450" y="-1"/>
              <a:ext cx="5029200" cy="3490609"/>
            </a:xfrm>
            <a:prstGeom prst="rect">
              <a:avLst/>
            </a:prstGeom>
          </p:spPr>
        </p:pic>
      </p:grpSp>
      <p:sp>
        <p:nvSpPr>
          <p:cNvPr id="22" name="Picture Placeholder 4">
            <a:extLst>
              <a:ext uri="{FF2B5EF4-FFF2-40B4-BE49-F238E27FC236}">
                <a16:creationId xmlns:a16="http://schemas.microsoft.com/office/drawing/2014/main" id="{C5921486-DC0D-0B4A-A67E-502A92309601}"/>
              </a:ext>
            </a:extLst>
          </p:cNvPr>
          <p:cNvSpPr>
            <a:spLocks noGrp="1"/>
          </p:cNvSpPr>
          <p:nvPr userDrawn="1">
            <p:ph type="pic" sz="quarter" idx="10" hasCustomPrompt="1"/>
          </p:nvPr>
        </p:nvSpPr>
        <p:spPr>
          <a:xfrm>
            <a:off x="1951452" y="6077964"/>
            <a:ext cx="1192821" cy="568933"/>
          </a:xfrm>
        </p:spPr>
        <p:txBody>
          <a:bodyPr/>
          <a:lstStyle>
            <a:lvl1pPr marL="0" indent="0">
              <a:buNone/>
              <a:defRPr>
                <a:solidFill>
                  <a:schemeClr val="bg1"/>
                </a:solidFill>
              </a:defRPr>
            </a:lvl1pPr>
          </a:lstStyle>
          <a:p>
            <a:r>
              <a:rPr lang="en-US" dirty="0"/>
              <a:t>Insert employer logo</a:t>
            </a:r>
          </a:p>
        </p:txBody>
      </p:sp>
      <p:sp>
        <p:nvSpPr>
          <p:cNvPr id="9" name="object 3">
            <a:extLst>
              <a:ext uri="{FF2B5EF4-FFF2-40B4-BE49-F238E27FC236}">
                <a16:creationId xmlns:a16="http://schemas.microsoft.com/office/drawing/2014/main" id="{9379958A-BE8C-0141-BE75-0514861F1F57}"/>
              </a:ext>
            </a:extLst>
          </p:cNvPr>
          <p:cNvSpPr/>
          <p:nvPr userDrawn="1"/>
        </p:nvSpPr>
        <p:spPr>
          <a:xfrm>
            <a:off x="10414000" y="6002211"/>
            <a:ext cx="1397000" cy="468650"/>
          </a:xfrm>
          <a:prstGeom prst="rect">
            <a:avLst/>
          </a:prstGeom>
          <a:blipFill>
            <a:blip r:embed="rId4" cstate="print"/>
            <a:stretch>
              <a:fillRect/>
            </a:stretch>
          </a:blipFill>
        </p:spPr>
        <p:txBody>
          <a:bodyPr wrap="square" lIns="0" tIns="0" rIns="0" bIns="0" rtlCol="0"/>
          <a:lstStyle/>
          <a:p>
            <a:endParaRPr/>
          </a:p>
        </p:txBody>
      </p:sp>
      <p:sp>
        <p:nvSpPr>
          <p:cNvPr id="14" name="object 12">
            <a:extLst>
              <a:ext uri="{FF2B5EF4-FFF2-40B4-BE49-F238E27FC236}">
                <a16:creationId xmlns:a16="http://schemas.microsoft.com/office/drawing/2014/main" id="{23365F14-31D2-9E43-8979-E87F6C2DBF79}"/>
              </a:ext>
            </a:extLst>
          </p:cNvPr>
          <p:cNvSpPr/>
          <p:nvPr userDrawn="1"/>
        </p:nvSpPr>
        <p:spPr>
          <a:xfrm>
            <a:off x="1887501" y="6238238"/>
            <a:ext cx="0" cy="228728"/>
          </a:xfrm>
          <a:custGeom>
            <a:avLst/>
            <a:gdLst/>
            <a:ahLst/>
            <a:cxnLst/>
            <a:rect l="l" t="t" r="r" b="b"/>
            <a:pathLst>
              <a:path h="377190">
                <a:moveTo>
                  <a:pt x="0" y="0"/>
                </a:moveTo>
                <a:lnTo>
                  <a:pt x="0" y="376627"/>
                </a:lnTo>
              </a:path>
            </a:pathLst>
          </a:custGeom>
          <a:ln w="16900">
            <a:solidFill>
              <a:srgbClr val="231F20"/>
            </a:solidFill>
          </a:ln>
        </p:spPr>
        <p:txBody>
          <a:bodyPr wrap="square" lIns="0" tIns="0" rIns="0" bIns="0" rtlCol="0"/>
          <a:lstStyle/>
          <a:p>
            <a:endParaRPr/>
          </a:p>
        </p:txBody>
      </p:sp>
      <p:pic>
        <p:nvPicPr>
          <p:cNvPr id="15" name="Graphic 14">
            <a:extLst>
              <a:ext uri="{FF2B5EF4-FFF2-40B4-BE49-F238E27FC236}">
                <a16:creationId xmlns:a16="http://schemas.microsoft.com/office/drawing/2014/main" id="{BB3EFB32-F7F4-5B4F-AA91-BD81E50296ED}"/>
              </a:ext>
            </a:extLst>
          </p:cNvPr>
          <p:cNvPicPr>
            <a:picLocks noChangeAspect="1"/>
          </p:cNvPicPr>
          <p:nvPr userDrawn="1"/>
        </p:nvPicPr>
        <p:blipFill>
          <a:blip r:embed="rId5" cstate="hq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79389" y="6237476"/>
            <a:ext cx="1315305" cy="231448"/>
          </a:xfrm>
          <a:prstGeom prst="rect">
            <a:avLst/>
          </a:prstGeom>
        </p:spPr>
      </p:pic>
    </p:spTree>
    <p:extLst>
      <p:ext uri="{BB962C8B-B14F-4D97-AF65-F5344CB8AC3E}">
        <p14:creationId xmlns:p14="http://schemas.microsoft.com/office/powerpoint/2010/main" val="2951085553"/>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T Levels &amp; Employer-RED">
    <p:bg>
      <p:bgPr>
        <a:solidFill>
          <a:schemeClr val="bg2"/>
        </a:solidFill>
        <a:effectLst/>
      </p:bgPr>
    </p:bg>
    <p:spTree>
      <p:nvGrpSpPr>
        <p:cNvPr id="1" name=""/>
        <p:cNvGrpSpPr/>
        <p:nvPr/>
      </p:nvGrpSpPr>
      <p:grpSpPr>
        <a:xfrm>
          <a:off x="0" y="0"/>
          <a:ext cx="0" cy="0"/>
          <a:chOff x="0" y="0"/>
          <a:chExt cx="0" cy="0"/>
        </a:xfrm>
      </p:grpSpPr>
      <p:sp>
        <p:nvSpPr>
          <p:cNvPr id="25" name="Title 24">
            <a:extLst>
              <a:ext uri="{FF2B5EF4-FFF2-40B4-BE49-F238E27FC236}">
                <a16:creationId xmlns:a16="http://schemas.microsoft.com/office/drawing/2014/main" id="{D7DB6A08-6CAF-6746-B9C1-935B2909E206}"/>
              </a:ext>
            </a:extLst>
          </p:cNvPr>
          <p:cNvSpPr>
            <a:spLocks noGrp="1"/>
          </p:cNvSpPr>
          <p:nvPr userDrawn="1">
            <p:ph type="title"/>
          </p:nvPr>
        </p:nvSpPr>
        <p:spPr>
          <a:xfrm>
            <a:off x="2630176" y="2504846"/>
            <a:ext cx="6931649" cy="1325584"/>
          </a:xfrm>
        </p:spPr>
        <p:txBody>
          <a:bodyPr anchor="ctr" anchorCtr="0"/>
          <a:lstStyle>
            <a:lvl1pPr>
              <a:defRPr>
                <a:solidFill>
                  <a:schemeClr val="bg1"/>
                </a:solidFill>
              </a:defRPr>
            </a:lvl1pPr>
          </a:lstStyle>
          <a:p>
            <a:r>
              <a:rPr lang="en-US" dirty="0"/>
              <a:t>Click to edit Master title style</a:t>
            </a:r>
          </a:p>
        </p:txBody>
      </p:sp>
      <p:grpSp>
        <p:nvGrpSpPr>
          <p:cNvPr id="2" name="Group 1">
            <a:extLst>
              <a:ext uri="{FF2B5EF4-FFF2-40B4-BE49-F238E27FC236}">
                <a16:creationId xmlns:a16="http://schemas.microsoft.com/office/drawing/2014/main" id="{3D0A58A9-2EF3-9745-BE91-E8807BB2ED4F}"/>
              </a:ext>
            </a:extLst>
          </p:cNvPr>
          <p:cNvGrpSpPr/>
          <p:nvPr userDrawn="1"/>
        </p:nvGrpSpPr>
        <p:grpSpPr>
          <a:xfrm>
            <a:off x="4571038" y="-1"/>
            <a:ext cx="3049925" cy="6858001"/>
            <a:chOff x="7537450" y="-1"/>
            <a:chExt cx="5029200" cy="11309351"/>
          </a:xfrm>
        </p:grpSpPr>
        <p:pic>
          <p:nvPicPr>
            <p:cNvPr id="11" name="Graphic 10">
              <a:extLst>
                <a:ext uri="{FF2B5EF4-FFF2-40B4-BE49-F238E27FC236}">
                  <a16:creationId xmlns:a16="http://schemas.microsoft.com/office/drawing/2014/main" id="{4C98C1CC-4CE0-EC44-9524-01CAEA01EAB4}"/>
                </a:ext>
              </a:extLst>
            </p:cNvPr>
            <p:cNvPicPr>
              <a:picLocks noChangeAspect="1"/>
            </p:cNvPicPr>
            <p:nvPr userDrawn="1"/>
          </p:nvPicPr>
          <p:blipFill rotWithShape="1">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b="38372"/>
            <a:stretch/>
          </p:blipFill>
          <p:spPr>
            <a:xfrm>
              <a:off x="7537450" y="6716384"/>
              <a:ext cx="5029200" cy="4592966"/>
            </a:xfrm>
            <a:prstGeom prst="rect">
              <a:avLst/>
            </a:prstGeom>
          </p:spPr>
        </p:pic>
        <p:pic>
          <p:nvPicPr>
            <p:cNvPr id="12" name="Graphic 11">
              <a:extLst>
                <a:ext uri="{FF2B5EF4-FFF2-40B4-BE49-F238E27FC236}">
                  <a16:creationId xmlns:a16="http://schemas.microsoft.com/office/drawing/2014/main" id="{2D8899DA-AD40-A048-B806-AC0E6BCBEAC1}"/>
                </a:ext>
              </a:extLst>
            </p:cNvPr>
            <p:cNvPicPr>
              <a:picLocks noChangeAspect="1"/>
            </p:cNvPicPr>
            <p:nvPr userDrawn="1"/>
          </p:nvPicPr>
          <p:blipFill rotWithShape="1">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t="53163"/>
            <a:stretch/>
          </p:blipFill>
          <p:spPr>
            <a:xfrm>
              <a:off x="7537450" y="-1"/>
              <a:ext cx="5029200" cy="3490609"/>
            </a:xfrm>
            <a:prstGeom prst="rect">
              <a:avLst/>
            </a:prstGeom>
          </p:spPr>
        </p:pic>
      </p:grpSp>
      <p:sp>
        <p:nvSpPr>
          <p:cNvPr id="20" name="object 12">
            <a:extLst>
              <a:ext uri="{FF2B5EF4-FFF2-40B4-BE49-F238E27FC236}">
                <a16:creationId xmlns:a16="http://schemas.microsoft.com/office/drawing/2014/main" id="{1CF7A811-548D-DD40-9F42-7069BEB94B37}"/>
              </a:ext>
            </a:extLst>
          </p:cNvPr>
          <p:cNvSpPr/>
          <p:nvPr userDrawn="1"/>
        </p:nvSpPr>
        <p:spPr>
          <a:xfrm>
            <a:off x="1887501" y="6238238"/>
            <a:ext cx="0" cy="228728"/>
          </a:xfrm>
          <a:custGeom>
            <a:avLst/>
            <a:gdLst/>
            <a:ahLst/>
            <a:cxnLst/>
            <a:rect l="l" t="t" r="r" b="b"/>
            <a:pathLst>
              <a:path h="377190">
                <a:moveTo>
                  <a:pt x="0" y="0"/>
                </a:moveTo>
                <a:lnTo>
                  <a:pt x="0" y="376627"/>
                </a:lnTo>
              </a:path>
            </a:pathLst>
          </a:custGeom>
          <a:ln w="16900">
            <a:solidFill>
              <a:srgbClr val="231F20"/>
            </a:solidFill>
          </a:ln>
        </p:spPr>
        <p:txBody>
          <a:bodyPr wrap="square" lIns="0" tIns="0" rIns="0" bIns="0" rtlCol="0"/>
          <a:lstStyle/>
          <a:p>
            <a:endParaRPr/>
          </a:p>
        </p:txBody>
      </p:sp>
      <p:sp>
        <p:nvSpPr>
          <p:cNvPr id="22" name="Picture Placeholder 4">
            <a:extLst>
              <a:ext uri="{FF2B5EF4-FFF2-40B4-BE49-F238E27FC236}">
                <a16:creationId xmlns:a16="http://schemas.microsoft.com/office/drawing/2014/main" id="{C5921486-DC0D-0B4A-A67E-502A92309601}"/>
              </a:ext>
            </a:extLst>
          </p:cNvPr>
          <p:cNvSpPr>
            <a:spLocks noGrp="1"/>
          </p:cNvSpPr>
          <p:nvPr userDrawn="1">
            <p:ph type="pic" sz="quarter" idx="10" hasCustomPrompt="1"/>
          </p:nvPr>
        </p:nvSpPr>
        <p:spPr>
          <a:xfrm>
            <a:off x="1951452" y="6077964"/>
            <a:ext cx="1192821" cy="568933"/>
          </a:xfrm>
        </p:spPr>
        <p:txBody>
          <a:bodyPr/>
          <a:lstStyle>
            <a:lvl1pPr marL="0" indent="0">
              <a:buNone/>
              <a:defRPr>
                <a:solidFill>
                  <a:schemeClr val="bg1"/>
                </a:solidFill>
              </a:defRPr>
            </a:lvl1pPr>
          </a:lstStyle>
          <a:p>
            <a:r>
              <a:rPr lang="en-US" dirty="0"/>
              <a:t>Insert employer logo</a:t>
            </a:r>
          </a:p>
        </p:txBody>
      </p:sp>
      <p:pic>
        <p:nvPicPr>
          <p:cNvPr id="23" name="Graphic 22">
            <a:extLst>
              <a:ext uri="{FF2B5EF4-FFF2-40B4-BE49-F238E27FC236}">
                <a16:creationId xmlns:a16="http://schemas.microsoft.com/office/drawing/2014/main" id="{69155C44-C2C7-8B46-A1F6-7168819C2562}"/>
              </a:ext>
            </a:extLst>
          </p:cNvPr>
          <p:cNvPicPr>
            <a:picLocks noChangeAspect="1"/>
          </p:cNvPicPr>
          <p:nvPr userDrawn="1"/>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79389" y="6237476"/>
            <a:ext cx="1315305" cy="231448"/>
          </a:xfrm>
          <a:prstGeom prst="rect">
            <a:avLst/>
          </a:prstGeom>
        </p:spPr>
      </p:pic>
      <p:sp>
        <p:nvSpPr>
          <p:cNvPr id="9" name="object 3">
            <a:extLst>
              <a:ext uri="{FF2B5EF4-FFF2-40B4-BE49-F238E27FC236}">
                <a16:creationId xmlns:a16="http://schemas.microsoft.com/office/drawing/2014/main" id="{9379958A-BE8C-0141-BE75-0514861F1F57}"/>
              </a:ext>
            </a:extLst>
          </p:cNvPr>
          <p:cNvSpPr/>
          <p:nvPr userDrawn="1"/>
        </p:nvSpPr>
        <p:spPr>
          <a:xfrm>
            <a:off x="10414000" y="6002211"/>
            <a:ext cx="1397000" cy="468650"/>
          </a:xfrm>
          <a:prstGeom prst="rect">
            <a:avLst/>
          </a:prstGeom>
          <a:blipFill>
            <a:blip r:embed="rId6"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2372910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Divider-PURPLE">
    <p:bg>
      <p:bgPr>
        <a:solidFill>
          <a:schemeClr val="accent1"/>
        </a:solidFill>
        <a:effectLst/>
      </p:bgPr>
    </p:bg>
    <p:spTree>
      <p:nvGrpSpPr>
        <p:cNvPr id="1" name=""/>
        <p:cNvGrpSpPr/>
        <p:nvPr/>
      </p:nvGrpSpPr>
      <p:grpSpPr>
        <a:xfrm>
          <a:off x="0" y="0"/>
          <a:ext cx="0" cy="0"/>
          <a:chOff x="0" y="0"/>
          <a:chExt cx="0" cy="0"/>
        </a:xfrm>
      </p:grpSpPr>
      <p:pic>
        <p:nvPicPr>
          <p:cNvPr id="36" name="Graphic 35">
            <a:extLst>
              <a:ext uri="{FF2B5EF4-FFF2-40B4-BE49-F238E27FC236}">
                <a16:creationId xmlns:a16="http://schemas.microsoft.com/office/drawing/2014/main" id="{00518A5C-07C2-6B4E-883E-9B8F3EEB1B9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 y="0"/>
            <a:ext cx="12192001" cy="6857519"/>
          </a:xfrm>
          <a:prstGeom prst="rect">
            <a:avLst/>
          </a:prstGeom>
        </p:spPr>
      </p:pic>
      <p:sp>
        <p:nvSpPr>
          <p:cNvPr id="25" name="Title 24">
            <a:extLst>
              <a:ext uri="{FF2B5EF4-FFF2-40B4-BE49-F238E27FC236}">
                <a16:creationId xmlns:a16="http://schemas.microsoft.com/office/drawing/2014/main" id="{D7DB6A08-6CAF-6746-B9C1-935B2909E206}"/>
              </a:ext>
            </a:extLst>
          </p:cNvPr>
          <p:cNvSpPr>
            <a:spLocks noGrp="1"/>
          </p:cNvSpPr>
          <p:nvPr userDrawn="1">
            <p:ph type="title"/>
          </p:nvPr>
        </p:nvSpPr>
        <p:spPr>
          <a:xfrm>
            <a:off x="2630176" y="2782092"/>
            <a:ext cx="6931649" cy="1325584"/>
          </a:xfrm>
        </p:spPr>
        <p:txBody>
          <a:bodyPr anchor="ctr" anchorCtr="0"/>
          <a:lstStyle>
            <a:lvl1pPr>
              <a:defRPr>
                <a:solidFill>
                  <a:schemeClr val="bg1"/>
                </a:solidFill>
              </a:defRPr>
            </a:lvl1pPr>
          </a:lstStyle>
          <a:p>
            <a:r>
              <a:rPr lang="en-US" dirty="0"/>
              <a:t>Click to edit Master title style</a:t>
            </a:r>
          </a:p>
        </p:txBody>
      </p:sp>
      <p:sp>
        <p:nvSpPr>
          <p:cNvPr id="11" name="object 4">
            <a:extLst>
              <a:ext uri="{FF2B5EF4-FFF2-40B4-BE49-F238E27FC236}">
                <a16:creationId xmlns:a16="http://schemas.microsoft.com/office/drawing/2014/main" id="{253A42D9-4944-C149-B4F1-7BE9580BE5CB}"/>
              </a:ext>
            </a:extLst>
          </p:cNvPr>
          <p:cNvSpPr/>
          <p:nvPr userDrawn="1"/>
        </p:nvSpPr>
        <p:spPr>
          <a:xfrm>
            <a:off x="10014480" y="0"/>
            <a:ext cx="809848" cy="1089347"/>
          </a:xfrm>
          <a:custGeom>
            <a:avLst/>
            <a:gdLst/>
            <a:ahLst/>
            <a:cxnLst/>
            <a:rect l="l" t="t" r="r" b="b"/>
            <a:pathLst>
              <a:path w="1335405" h="1796414">
                <a:moveTo>
                  <a:pt x="945615" y="545124"/>
                </a:moveTo>
                <a:lnTo>
                  <a:pt x="389789" y="545124"/>
                </a:lnTo>
                <a:lnTo>
                  <a:pt x="389789" y="1796364"/>
                </a:lnTo>
                <a:lnTo>
                  <a:pt x="945615" y="1796364"/>
                </a:lnTo>
                <a:lnTo>
                  <a:pt x="945615" y="545124"/>
                </a:lnTo>
                <a:close/>
              </a:path>
              <a:path w="1335405" h="1796414">
                <a:moveTo>
                  <a:pt x="859596" y="0"/>
                </a:moveTo>
                <a:lnTo>
                  <a:pt x="475765" y="0"/>
                </a:lnTo>
                <a:lnTo>
                  <a:pt x="0" y="545124"/>
                </a:lnTo>
                <a:lnTo>
                  <a:pt x="1335393" y="545124"/>
                </a:lnTo>
                <a:lnTo>
                  <a:pt x="859596" y="0"/>
                </a:lnTo>
                <a:close/>
              </a:path>
            </a:pathLst>
          </a:custGeom>
          <a:solidFill>
            <a:srgbClr val="FFFFFF"/>
          </a:solidFill>
        </p:spPr>
        <p:txBody>
          <a:bodyPr wrap="square" lIns="0" tIns="0" rIns="0" bIns="0" rtlCol="0"/>
          <a:lstStyle/>
          <a:p>
            <a:endParaRPr/>
          </a:p>
        </p:txBody>
      </p:sp>
      <p:pic>
        <p:nvPicPr>
          <p:cNvPr id="9" name="Graphic 8">
            <a:extLst>
              <a:ext uri="{FF2B5EF4-FFF2-40B4-BE49-F238E27FC236}">
                <a16:creationId xmlns:a16="http://schemas.microsoft.com/office/drawing/2014/main" id="{A198D267-AA8E-DA4A-ACB2-D7C948681625}"/>
              </a:ext>
            </a:extLst>
          </p:cNvPr>
          <p:cNvPicPr>
            <a:picLocks noChangeAspect="1"/>
          </p:cNvPicPr>
          <p:nvPr userDrawn="1"/>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80999" y="6225177"/>
            <a:ext cx="402328" cy="251437"/>
          </a:xfrm>
          <a:prstGeom prst="rect">
            <a:avLst/>
          </a:prstGeom>
        </p:spPr>
      </p:pic>
    </p:spTree>
    <p:extLst>
      <p:ext uri="{BB962C8B-B14F-4D97-AF65-F5344CB8AC3E}">
        <p14:creationId xmlns:p14="http://schemas.microsoft.com/office/powerpoint/2010/main" val="3445872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1_Title Slide-SALMON">
    <p:bg>
      <p:bgPr>
        <a:solidFill>
          <a:schemeClr val="tx2"/>
        </a:solidFill>
        <a:effectLst/>
      </p:bgPr>
    </p:bg>
    <p:spTree>
      <p:nvGrpSpPr>
        <p:cNvPr id="1" name=""/>
        <p:cNvGrpSpPr/>
        <p:nvPr/>
      </p:nvGrpSpPr>
      <p:grpSpPr>
        <a:xfrm>
          <a:off x="0" y="0"/>
          <a:ext cx="0" cy="0"/>
          <a:chOff x="0" y="0"/>
          <a:chExt cx="0" cy="0"/>
        </a:xfrm>
      </p:grpSpPr>
      <p:sp>
        <p:nvSpPr>
          <p:cNvPr id="25" name="Title 24">
            <a:extLst>
              <a:ext uri="{FF2B5EF4-FFF2-40B4-BE49-F238E27FC236}">
                <a16:creationId xmlns:a16="http://schemas.microsoft.com/office/drawing/2014/main" id="{D7DB6A08-6CAF-6746-B9C1-935B2909E206}"/>
              </a:ext>
            </a:extLst>
          </p:cNvPr>
          <p:cNvSpPr>
            <a:spLocks noGrp="1"/>
          </p:cNvSpPr>
          <p:nvPr userDrawn="1">
            <p:ph type="title"/>
          </p:nvPr>
        </p:nvSpPr>
        <p:spPr>
          <a:xfrm>
            <a:off x="2630176" y="2504846"/>
            <a:ext cx="6931649" cy="1325584"/>
          </a:xfrm>
        </p:spPr>
        <p:txBody>
          <a:bodyPr anchor="ctr" anchorCtr="0"/>
          <a:lstStyle>
            <a:lvl1pPr>
              <a:defRPr>
                <a:solidFill>
                  <a:schemeClr val="bg1"/>
                </a:solidFill>
              </a:defRPr>
            </a:lvl1pPr>
          </a:lstStyle>
          <a:p>
            <a:r>
              <a:rPr lang="en-US" dirty="0"/>
              <a:t>Click to edit Master title style</a:t>
            </a:r>
          </a:p>
        </p:txBody>
      </p:sp>
      <p:grpSp>
        <p:nvGrpSpPr>
          <p:cNvPr id="9" name="Group 8">
            <a:extLst>
              <a:ext uri="{FF2B5EF4-FFF2-40B4-BE49-F238E27FC236}">
                <a16:creationId xmlns:a16="http://schemas.microsoft.com/office/drawing/2014/main" id="{6CAFE91E-87AB-B04F-870C-3A03AECF9B0C}"/>
              </a:ext>
            </a:extLst>
          </p:cNvPr>
          <p:cNvGrpSpPr/>
          <p:nvPr userDrawn="1"/>
        </p:nvGrpSpPr>
        <p:grpSpPr>
          <a:xfrm>
            <a:off x="4571038" y="-1"/>
            <a:ext cx="3049925" cy="6858001"/>
            <a:chOff x="7537450" y="-1"/>
            <a:chExt cx="5029200" cy="11309351"/>
          </a:xfrm>
        </p:grpSpPr>
        <p:pic>
          <p:nvPicPr>
            <p:cNvPr id="10" name="Graphic 9">
              <a:extLst>
                <a:ext uri="{FF2B5EF4-FFF2-40B4-BE49-F238E27FC236}">
                  <a16:creationId xmlns:a16="http://schemas.microsoft.com/office/drawing/2014/main" id="{20352EC3-355F-4044-8482-B839333781A8}"/>
                </a:ext>
              </a:extLst>
            </p:cNvPr>
            <p:cNvPicPr>
              <a:picLocks noChangeAspect="1"/>
            </p:cNvPicPr>
            <p:nvPr userDrawn="1"/>
          </p:nvPicPr>
          <p:blipFill rotWithShape="1">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b="38372"/>
            <a:stretch/>
          </p:blipFill>
          <p:spPr>
            <a:xfrm>
              <a:off x="7537450" y="6716384"/>
              <a:ext cx="5029200" cy="4592966"/>
            </a:xfrm>
            <a:prstGeom prst="rect">
              <a:avLst/>
            </a:prstGeom>
          </p:spPr>
        </p:pic>
        <p:pic>
          <p:nvPicPr>
            <p:cNvPr id="11" name="Graphic 10">
              <a:extLst>
                <a:ext uri="{FF2B5EF4-FFF2-40B4-BE49-F238E27FC236}">
                  <a16:creationId xmlns:a16="http://schemas.microsoft.com/office/drawing/2014/main" id="{15F39071-65E5-9747-8D5B-013D0037C1E0}"/>
                </a:ext>
              </a:extLst>
            </p:cNvPr>
            <p:cNvPicPr>
              <a:picLocks noChangeAspect="1"/>
            </p:cNvPicPr>
            <p:nvPr userDrawn="1"/>
          </p:nvPicPr>
          <p:blipFill rotWithShape="1">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t="53163"/>
            <a:stretch/>
          </p:blipFill>
          <p:spPr>
            <a:xfrm>
              <a:off x="7537450" y="-1"/>
              <a:ext cx="5029200" cy="3490609"/>
            </a:xfrm>
            <a:prstGeom prst="rect">
              <a:avLst/>
            </a:prstGeom>
          </p:spPr>
        </p:pic>
      </p:grpSp>
      <p:sp>
        <p:nvSpPr>
          <p:cNvPr id="6" name="object 7">
            <a:extLst>
              <a:ext uri="{FF2B5EF4-FFF2-40B4-BE49-F238E27FC236}">
                <a16:creationId xmlns:a16="http://schemas.microsoft.com/office/drawing/2014/main" id="{9652719F-28B5-8049-8CF4-FDE70E4F70B4}"/>
              </a:ext>
            </a:extLst>
          </p:cNvPr>
          <p:cNvSpPr/>
          <p:nvPr userDrawn="1"/>
        </p:nvSpPr>
        <p:spPr>
          <a:xfrm>
            <a:off x="10414000" y="6001567"/>
            <a:ext cx="1397000" cy="468644"/>
          </a:xfrm>
          <a:prstGeom prst="rect">
            <a:avLst/>
          </a:prstGeom>
          <a:blipFill>
            <a:blip r:embed="rId4" cstate="print"/>
            <a:stretch>
              <a:fillRect/>
            </a:stretch>
          </a:blipFill>
        </p:spPr>
        <p:txBody>
          <a:bodyPr wrap="square" lIns="0" tIns="0" rIns="0" bIns="0" rtlCol="0"/>
          <a:lstStyle/>
          <a:p>
            <a:endParaRPr sz="1092"/>
          </a:p>
        </p:txBody>
      </p:sp>
      <p:pic>
        <p:nvPicPr>
          <p:cNvPr id="8" name="Graphic 7">
            <a:extLst>
              <a:ext uri="{FF2B5EF4-FFF2-40B4-BE49-F238E27FC236}">
                <a16:creationId xmlns:a16="http://schemas.microsoft.com/office/drawing/2014/main" id="{FB401868-C35F-BE4B-BEDD-9231DDC190BB}"/>
              </a:ext>
            </a:extLst>
          </p:cNvPr>
          <p:cNvPicPr>
            <a:picLocks noChangeAspect="1"/>
          </p:cNvPicPr>
          <p:nvPr userDrawn="1"/>
        </p:nvPicPr>
        <p:blipFill>
          <a:blip r:embed="rId5" cstate="hq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79389" y="6237476"/>
            <a:ext cx="1315305" cy="231448"/>
          </a:xfrm>
          <a:prstGeom prst="rect">
            <a:avLst/>
          </a:prstGeom>
        </p:spPr>
      </p:pic>
    </p:spTree>
    <p:extLst>
      <p:ext uri="{BB962C8B-B14F-4D97-AF65-F5344CB8AC3E}">
        <p14:creationId xmlns:p14="http://schemas.microsoft.com/office/powerpoint/2010/main" val="214488017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divider-SALMON">
    <p:bg>
      <p:bgPr>
        <a:solidFill>
          <a:schemeClr val="tx2"/>
        </a:solidFill>
        <a:effectLst/>
      </p:bgPr>
    </p:bg>
    <p:spTree>
      <p:nvGrpSpPr>
        <p:cNvPr id="1" name=""/>
        <p:cNvGrpSpPr/>
        <p:nvPr/>
      </p:nvGrpSpPr>
      <p:grpSpPr>
        <a:xfrm>
          <a:off x="0" y="0"/>
          <a:ext cx="0" cy="0"/>
          <a:chOff x="0" y="0"/>
          <a:chExt cx="0" cy="0"/>
        </a:xfrm>
      </p:grpSpPr>
      <p:pic>
        <p:nvPicPr>
          <p:cNvPr id="36" name="Graphic 35">
            <a:extLst>
              <a:ext uri="{FF2B5EF4-FFF2-40B4-BE49-F238E27FC236}">
                <a16:creationId xmlns:a16="http://schemas.microsoft.com/office/drawing/2014/main" id="{00518A5C-07C2-6B4E-883E-9B8F3EEB1B9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 y="0"/>
            <a:ext cx="12192001" cy="6857519"/>
          </a:xfrm>
          <a:prstGeom prst="rect">
            <a:avLst/>
          </a:prstGeom>
        </p:spPr>
      </p:pic>
      <p:sp>
        <p:nvSpPr>
          <p:cNvPr id="25" name="Title 24">
            <a:extLst>
              <a:ext uri="{FF2B5EF4-FFF2-40B4-BE49-F238E27FC236}">
                <a16:creationId xmlns:a16="http://schemas.microsoft.com/office/drawing/2014/main" id="{D7DB6A08-6CAF-6746-B9C1-935B2909E206}"/>
              </a:ext>
            </a:extLst>
          </p:cNvPr>
          <p:cNvSpPr>
            <a:spLocks noGrp="1"/>
          </p:cNvSpPr>
          <p:nvPr userDrawn="1">
            <p:ph type="title"/>
          </p:nvPr>
        </p:nvSpPr>
        <p:spPr>
          <a:xfrm>
            <a:off x="2630176" y="2782092"/>
            <a:ext cx="6931649" cy="1325584"/>
          </a:xfrm>
        </p:spPr>
        <p:txBody>
          <a:bodyPr anchor="ctr" anchorCtr="0"/>
          <a:lstStyle>
            <a:lvl1pPr>
              <a:defRPr>
                <a:solidFill>
                  <a:schemeClr val="tx1"/>
                </a:solidFill>
              </a:defRPr>
            </a:lvl1pPr>
          </a:lstStyle>
          <a:p>
            <a:r>
              <a:rPr lang="en-US" dirty="0"/>
              <a:t>Click to edit Master title style</a:t>
            </a:r>
          </a:p>
        </p:txBody>
      </p:sp>
      <p:sp>
        <p:nvSpPr>
          <p:cNvPr id="11" name="object 4">
            <a:extLst>
              <a:ext uri="{FF2B5EF4-FFF2-40B4-BE49-F238E27FC236}">
                <a16:creationId xmlns:a16="http://schemas.microsoft.com/office/drawing/2014/main" id="{253A42D9-4944-C149-B4F1-7BE9580BE5CB}"/>
              </a:ext>
            </a:extLst>
          </p:cNvPr>
          <p:cNvSpPr/>
          <p:nvPr userDrawn="1"/>
        </p:nvSpPr>
        <p:spPr>
          <a:xfrm>
            <a:off x="10014480" y="0"/>
            <a:ext cx="809848" cy="1089347"/>
          </a:xfrm>
          <a:custGeom>
            <a:avLst/>
            <a:gdLst/>
            <a:ahLst/>
            <a:cxnLst/>
            <a:rect l="l" t="t" r="r" b="b"/>
            <a:pathLst>
              <a:path w="1335405" h="1796414">
                <a:moveTo>
                  <a:pt x="945615" y="545124"/>
                </a:moveTo>
                <a:lnTo>
                  <a:pt x="389789" y="545124"/>
                </a:lnTo>
                <a:lnTo>
                  <a:pt x="389789" y="1796364"/>
                </a:lnTo>
                <a:lnTo>
                  <a:pt x="945615" y="1796364"/>
                </a:lnTo>
                <a:lnTo>
                  <a:pt x="945615" y="545124"/>
                </a:lnTo>
                <a:close/>
              </a:path>
              <a:path w="1335405" h="1796414">
                <a:moveTo>
                  <a:pt x="859596" y="0"/>
                </a:moveTo>
                <a:lnTo>
                  <a:pt x="475765" y="0"/>
                </a:lnTo>
                <a:lnTo>
                  <a:pt x="0" y="545124"/>
                </a:lnTo>
                <a:lnTo>
                  <a:pt x="1335393" y="545124"/>
                </a:lnTo>
                <a:lnTo>
                  <a:pt x="859596" y="0"/>
                </a:lnTo>
                <a:close/>
              </a:path>
            </a:pathLst>
          </a:custGeom>
          <a:solidFill>
            <a:srgbClr val="FFFFFF"/>
          </a:solidFill>
        </p:spPr>
        <p:txBody>
          <a:bodyPr wrap="square" lIns="0" tIns="0" rIns="0" bIns="0" rtlCol="0"/>
          <a:lstStyle/>
          <a:p>
            <a:endParaRPr/>
          </a:p>
        </p:txBody>
      </p:sp>
      <p:pic>
        <p:nvPicPr>
          <p:cNvPr id="9" name="Graphic 8">
            <a:extLst>
              <a:ext uri="{FF2B5EF4-FFF2-40B4-BE49-F238E27FC236}">
                <a16:creationId xmlns:a16="http://schemas.microsoft.com/office/drawing/2014/main" id="{DD43B11C-40DA-BD45-BD61-E1AA1DB95853}"/>
              </a:ext>
            </a:extLst>
          </p:cNvPr>
          <p:cNvPicPr>
            <a:picLocks noChangeAspect="1"/>
          </p:cNvPicPr>
          <p:nvPr userDrawn="1"/>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80999" y="6225177"/>
            <a:ext cx="402328" cy="251437"/>
          </a:xfrm>
          <a:prstGeom prst="rect">
            <a:avLst/>
          </a:prstGeom>
        </p:spPr>
      </p:pic>
    </p:spTree>
    <p:extLst>
      <p:ext uri="{BB962C8B-B14F-4D97-AF65-F5344CB8AC3E}">
        <p14:creationId xmlns:p14="http://schemas.microsoft.com/office/powerpoint/2010/main" val="214275305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divider-RED">
    <p:bg>
      <p:bgPr>
        <a:solidFill>
          <a:schemeClr val="bg2"/>
        </a:solidFill>
        <a:effectLst/>
      </p:bgPr>
    </p:bg>
    <p:spTree>
      <p:nvGrpSpPr>
        <p:cNvPr id="1" name=""/>
        <p:cNvGrpSpPr/>
        <p:nvPr/>
      </p:nvGrpSpPr>
      <p:grpSpPr>
        <a:xfrm>
          <a:off x="0" y="0"/>
          <a:ext cx="0" cy="0"/>
          <a:chOff x="0" y="0"/>
          <a:chExt cx="0" cy="0"/>
        </a:xfrm>
      </p:grpSpPr>
      <p:pic>
        <p:nvPicPr>
          <p:cNvPr id="36" name="Graphic 35">
            <a:extLst>
              <a:ext uri="{FF2B5EF4-FFF2-40B4-BE49-F238E27FC236}">
                <a16:creationId xmlns:a16="http://schemas.microsoft.com/office/drawing/2014/main" id="{00518A5C-07C2-6B4E-883E-9B8F3EEB1B9F}"/>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 y="481"/>
            <a:ext cx="12192001" cy="6857519"/>
          </a:xfrm>
          <a:prstGeom prst="rect">
            <a:avLst/>
          </a:prstGeom>
        </p:spPr>
      </p:pic>
      <p:sp>
        <p:nvSpPr>
          <p:cNvPr id="25" name="Title 24">
            <a:extLst>
              <a:ext uri="{FF2B5EF4-FFF2-40B4-BE49-F238E27FC236}">
                <a16:creationId xmlns:a16="http://schemas.microsoft.com/office/drawing/2014/main" id="{D7DB6A08-6CAF-6746-B9C1-935B2909E206}"/>
              </a:ext>
            </a:extLst>
          </p:cNvPr>
          <p:cNvSpPr>
            <a:spLocks noGrp="1"/>
          </p:cNvSpPr>
          <p:nvPr userDrawn="1">
            <p:ph type="title"/>
          </p:nvPr>
        </p:nvSpPr>
        <p:spPr>
          <a:xfrm>
            <a:off x="2630176" y="2782092"/>
            <a:ext cx="6931649" cy="1325584"/>
          </a:xfrm>
        </p:spPr>
        <p:txBody>
          <a:bodyPr anchor="ctr" anchorCtr="0"/>
          <a:lstStyle>
            <a:lvl1pPr>
              <a:defRPr>
                <a:solidFill>
                  <a:schemeClr val="bg1"/>
                </a:solidFill>
              </a:defRPr>
            </a:lvl1pPr>
          </a:lstStyle>
          <a:p>
            <a:r>
              <a:rPr lang="en-US" dirty="0"/>
              <a:t>Click to edit Master title style</a:t>
            </a:r>
          </a:p>
        </p:txBody>
      </p:sp>
      <p:sp>
        <p:nvSpPr>
          <p:cNvPr id="11" name="object 4">
            <a:extLst>
              <a:ext uri="{FF2B5EF4-FFF2-40B4-BE49-F238E27FC236}">
                <a16:creationId xmlns:a16="http://schemas.microsoft.com/office/drawing/2014/main" id="{253A42D9-4944-C149-B4F1-7BE9580BE5CB}"/>
              </a:ext>
            </a:extLst>
          </p:cNvPr>
          <p:cNvSpPr/>
          <p:nvPr userDrawn="1"/>
        </p:nvSpPr>
        <p:spPr>
          <a:xfrm>
            <a:off x="10014480" y="0"/>
            <a:ext cx="809848" cy="1089347"/>
          </a:xfrm>
          <a:custGeom>
            <a:avLst/>
            <a:gdLst/>
            <a:ahLst/>
            <a:cxnLst/>
            <a:rect l="l" t="t" r="r" b="b"/>
            <a:pathLst>
              <a:path w="1335405" h="1796414">
                <a:moveTo>
                  <a:pt x="945615" y="545124"/>
                </a:moveTo>
                <a:lnTo>
                  <a:pt x="389789" y="545124"/>
                </a:lnTo>
                <a:lnTo>
                  <a:pt x="389789" y="1796364"/>
                </a:lnTo>
                <a:lnTo>
                  <a:pt x="945615" y="1796364"/>
                </a:lnTo>
                <a:lnTo>
                  <a:pt x="945615" y="545124"/>
                </a:lnTo>
                <a:close/>
              </a:path>
              <a:path w="1335405" h="1796414">
                <a:moveTo>
                  <a:pt x="859596" y="0"/>
                </a:moveTo>
                <a:lnTo>
                  <a:pt x="475765" y="0"/>
                </a:lnTo>
                <a:lnTo>
                  <a:pt x="0" y="545124"/>
                </a:lnTo>
                <a:lnTo>
                  <a:pt x="1335393" y="545124"/>
                </a:lnTo>
                <a:lnTo>
                  <a:pt x="859596" y="0"/>
                </a:lnTo>
                <a:close/>
              </a:path>
            </a:pathLst>
          </a:custGeom>
          <a:solidFill>
            <a:srgbClr val="FFFFFF"/>
          </a:solidFill>
        </p:spPr>
        <p:txBody>
          <a:bodyPr wrap="square" lIns="0" tIns="0" rIns="0" bIns="0" rtlCol="0"/>
          <a:lstStyle/>
          <a:p>
            <a:endParaRPr/>
          </a:p>
        </p:txBody>
      </p:sp>
      <p:pic>
        <p:nvPicPr>
          <p:cNvPr id="9" name="Graphic 8">
            <a:extLst>
              <a:ext uri="{FF2B5EF4-FFF2-40B4-BE49-F238E27FC236}">
                <a16:creationId xmlns:a16="http://schemas.microsoft.com/office/drawing/2014/main" id="{4B0EE285-AAA5-8943-9D4F-42E27282D053}"/>
              </a:ext>
            </a:extLst>
          </p:cNvPr>
          <p:cNvPicPr>
            <a:picLocks noChangeAspect="1"/>
          </p:cNvPicPr>
          <p:nvPr userDrawn="1"/>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80999" y="6225177"/>
            <a:ext cx="402328" cy="251437"/>
          </a:xfrm>
          <a:prstGeom prst="rect">
            <a:avLst/>
          </a:prstGeom>
        </p:spPr>
      </p:pic>
    </p:spTree>
    <p:extLst>
      <p:ext uri="{BB962C8B-B14F-4D97-AF65-F5344CB8AC3E}">
        <p14:creationId xmlns:p14="http://schemas.microsoft.com/office/powerpoint/2010/main" val="236251470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Statement Slide-PURPLE">
    <p:bg>
      <p:bgPr>
        <a:solidFill>
          <a:schemeClr val="bg1"/>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A9B351E-D7BA-D346-AC56-31D3650EA10E}"/>
              </a:ext>
            </a:extLst>
          </p:cNvPr>
          <p:cNvGrpSpPr/>
          <p:nvPr userDrawn="1"/>
        </p:nvGrpSpPr>
        <p:grpSpPr>
          <a:xfrm>
            <a:off x="0" y="0"/>
            <a:ext cx="11753977" cy="6853555"/>
            <a:chOff x="0" y="0"/>
            <a:chExt cx="19381818" cy="11302020"/>
          </a:xfrm>
          <a:solidFill>
            <a:schemeClr val="accent1"/>
          </a:solidFill>
        </p:grpSpPr>
        <p:sp>
          <p:nvSpPr>
            <p:cNvPr id="30" name="Freeform 29">
              <a:extLst>
                <a:ext uri="{FF2B5EF4-FFF2-40B4-BE49-F238E27FC236}">
                  <a16:creationId xmlns:a16="http://schemas.microsoft.com/office/drawing/2014/main" id="{F21EAE22-5BEC-8E40-9967-3A04E13F5068}"/>
                </a:ext>
              </a:extLst>
            </p:cNvPr>
            <p:cNvSpPr/>
            <p:nvPr/>
          </p:nvSpPr>
          <p:spPr>
            <a:xfrm>
              <a:off x="15067510" y="6221713"/>
              <a:ext cx="4314308" cy="5078736"/>
            </a:xfrm>
            <a:custGeom>
              <a:avLst/>
              <a:gdLst>
                <a:gd name="connsiteX0" fmla="*/ 2521985 w 4314307"/>
                <a:gd name="connsiteY0" fmla="*/ 3715750 h 5078735"/>
                <a:gd name="connsiteX1" fmla="*/ 1990445 w 4314307"/>
                <a:gd name="connsiteY1" fmla="*/ 3715750 h 5078735"/>
                <a:gd name="connsiteX2" fmla="*/ 3059179 w 4314307"/>
                <a:gd name="connsiteY2" fmla="*/ 2491198 h 5078735"/>
                <a:gd name="connsiteX3" fmla="*/ 3059179 w 4314307"/>
                <a:gd name="connsiteY3" fmla="*/ 2474967 h 5078735"/>
                <a:gd name="connsiteX4" fmla="*/ 3254266 w 4314307"/>
                <a:gd name="connsiteY4" fmla="*/ 2474967 h 5078735"/>
                <a:gd name="connsiteX5" fmla="*/ 4320276 w 4314307"/>
                <a:gd name="connsiteY5" fmla="*/ 2474967 h 5078735"/>
                <a:gd name="connsiteX6" fmla="*/ 2159981 w 4314307"/>
                <a:gd name="connsiteY6" fmla="*/ 0 h 5078735"/>
                <a:gd name="connsiteX7" fmla="*/ 0 w 4314307"/>
                <a:gd name="connsiteY7" fmla="*/ 2474967 h 5078735"/>
                <a:gd name="connsiteX8" fmla="*/ 1065907 w 4314307"/>
                <a:gd name="connsiteY8" fmla="*/ 2474967 h 5078735"/>
                <a:gd name="connsiteX9" fmla="*/ 1260993 w 4314307"/>
                <a:gd name="connsiteY9" fmla="*/ 2474967 h 5078735"/>
                <a:gd name="connsiteX10" fmla="*/ 1260993 w 4314307"/>
                <a:gd name="connsiteY10" fmla="*/ 5087637 h 5078735"/>
                <a:gd name="connsiteX11" fmla="*/ 2619267 w 4314307"/>
                <a:gd name="connsiteY11" fmla="*/ 5087637 h 5078735"/>
                <a:gd name="connsiteX12" fmla="*/ 2619267 w 4314307"/>
                <a:gd name="connsiteY12" fmla="*/ 3715750 h 5078735"/>
                <a:gd name="connsiteX13" fmla="*/ 2521985 w 4314307"/>
                <a:gd name="connsiteY13" fmla="*/ 3715750 h 50787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314307" h="5078735">
                  <a:moveTo>
                    <a:pt x="2521985" y="3715750"/>
                  </a:moveTo>
                  <a:lnTo>
                    <a:pt x="1990445" y="3715750"/>
                  </a:lnTo>
                  <a:lnTo>
                    <a:pt x="3059179" y="2491198"/>
                  </a:lnTo>
                  <a:lnTo>
                    <a:pt x="3059179" y="2474967"/>
                  </a:lnTo>
                  <a:lnTo>
                    <a:pt x="3254266" y="2474967"/>
                  </a:lnTo>
                  <a:lnTo>
                    <a:pt x="4320276" y="2474967"/>
                  </a:lnTo>
                  <a:lnTo>
                    <a:pt x="2159981" y="0"/>
                  </a:lnTo>
                  <a:lnTo>
                    <a:pt x="0" y="2474967"/>
                  </a:lnTo>
                  <a:lnTo>
                    <a:pt x="1065907" y="2474967"/>
                  </a:lnTo>
                  <a:lnTo>
                    <a:pt x="1260993" y="2474967"/>
                  </a:lnTo>
                  <a:lnTo>
                    <a:pt x="1260993" y="5087637"/>
                  </a:lnTo>
                  <a:lnTo>
                    <a:pt x="2619267" y="5087637"/>
                  </a:lnTo>
                  <a:lnTo>
                    <a:pt x="2619267" y="3715750"/>
                  </a:lnTo>
                  <a:lnTo>
                    <a:pt x="2521985" y="3715750"/>
                  </a:lnTo>
                  <a:close/>
                </a:path>
              </a:pathLst>
            </a:custGeom>
            <a:grpFill/>
            <a:ln w="10468" cap="flat">
              <a:noFill/>
              <a:prstDash val="solid"/>
              <a:miter/>
            </a:ln>
          </p:spPr>
          <p:txBody>
            <a:bodyPr rtlCol="0" anchor="ctr"/>
            <a:lstStyle/>
            <a:p>
              <a:endParaRPr lang="en-US"/>
            </a:p>
          </p:txBody>
        </p:sp>
        <p:sp>
          <p:nvSpPr>
            <p:cNvPr id="31" name="Freeform 30">
              <a:extLst>
                <a:ext uri="{FF2B5EF4-FFF2-40B4-BE49-F238E27FC236}">
                  <a16:creationId xmlns:a16="http://schemas.microsoft.com/office/drawing/2014/main" id="{0E9A12D2-8AA8-F946-B416-BCC135123F67}"/>
                </a:ext>
              </a:extLst>
            </p:cNvPr>
            <p:cNvSpPr/>
            <p:nvPr/>
          </p:nvSpPr>
          <p:spPr>
            <a:xfrm>
              <a:off x="17227596" y="0"/>
              <a:ext cx="1329896" cy="1843005"/>
            </a:xfrm>
            <a:custGeom>
              <a:avLst/>
              <a:gdLst>
                <a:gd name="connsiteX0" fmla="*/ 329542 w 1329895"/>
                <a:gd name="connsiteY0" fmla="*/ 599081 h 1843005"/>
                <a:gd name="connsiteX1" fmla="*/ 389858 w 1329895"/>
                <a:gd name="connsiteY1" fmla="*/ 599081 h 1843005"/>
                <a:gd name="connsiteX2" fmla="*/ 389858 w 1329895"/>
                <a:gd name="connsiteY2" fmla="*/ 1850335 h 1843005"/>
                <a:gd name="connsiteX3" fmla="*/ 945691 w 1329895"/>
                <a:gd name="connsiteY3" fmla="*/ 1850335 h 1843005"/>
                <a:gd name="connsiteX4" fmla="*/ 945691 w 1329895"/>
                <a:gd name="connsiteY4" fmla="*/ 599081 h 1843005"/>
                <a:gd name="connsiteX5" fmla="*/ 1006008 w 1329895"/>
                <a:gd name="connsiteY5" fmla="*/ 599081 h 1843005"/>
                <a:gd name="connsiteX6" fmla="*/ 1335550 w 1329895"/>
                <a:gd name="connsiteY6" fmla="*/ 599081 h 1843005"/>
                <a:gd name="connsiteX7" fmla="*/ 812702 w 1329895"/>
                <a:gd name="connsiteY7" fmla="*/ 0 h 1843005"/>
                <a:gd name="connsiteX8" fmla="*/ 522847 w 1329895"/>
                <a:gd name="connsiteY8" fmla="*/ 0 h 1843005"/>
                <a:gd name="connsiteX9" fmla="*/ 0 w 1329895"/>
                <a:gd name="connsiteY9" fmla="*/ 599081 h 1843005"/>
                <a:gd name="connsiteX10" fmla="*/ 329542 w 1329895"/>
                <a:gd name="connsiteY10" fmla="*/ 599081 h 18430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29895" h="1843005">
                  <a:moveTo>
                    <a:pt x="329542" y="599081"/>
                  </a:moveTo>
                  <a:lnTo>
                    <a:pt x="389858" y="599081"/>
                  </a:lnTo>
                  <a:lnTo>
                    <a:pt x="389858" y="1850335"/>
                  </a:lnTo>
                  <a:lnTo>
                    <a:pt x="945691" y="1850335"/>
                  </a:lnTo>
                  <a:lnTo>
                    <a:pt x="945691" y="599081"/>
                  </a:lnTo>
                  <a:lnTo>
                    <a:pt x="1006008" y="599081"/>
                  </a:lnTo>
                  <a:lnTo>
                    <a:pt x="1335550" y="599081"/>
                  </a:lnTo>
                  <a:lnTo>
                    <a:pt x="812702" y="0"/>
                  </a:lnTo>
                  <a:lnTo>
                    <a:pt x="522847" y="0"/>
                  </a:lnTo>
                  <a:lnTo>
                    <a:pt x="0" y="599081"/>
                  </a:lnTo>
                  <a:lnTo>
                    <a:pt x="329542" y="599081"/>
                  </a:lnTo>
                  <a:close/>
                </a:path>
              </a:pathLst>
            </a:custGeom>
            <a:grpFill/>
            <a:ln w="10468" cap="flat">
              <a:noFill/>
              <a:prstDash val="solid"/>
              <a:miter/>
            </a:ln>
          </p:spPr>
          <p:txBody>
            <a:bodyPr rtlCol="0" anchor="ctr"/>
            <a:lstStyle/>
            <a:p>
              <a:endParaRPr lang="en-US"/>
            </a:p>
          </p:txBody>
        </p:sp>
        <p:sp>
          <p:nvSpPr>
            <p:cNvPr id="33" name="Freeform 32">
              <a:extLst>
                <a:ext uri="{FF2B5EF4-FFF2-40B4-BE49-F238E27FC236}">
                  <a16:creationId xmlns:a16="http://schemas.microsoft.com/office/drawing/2014/main" id="{FA439275-451E-A445-A4F8-E39227462CF3}"/>
                </a:ext>
              </a:extLst>
            </p:cNvPr>
            <p:cNvSpPr/>
            <p:nvPr/>
          </p:nvSpPr>
          <p:spPr>
            <a:xfrm>
              <a:off x="0" y="2757178"/>
              <a:ext cx="5769863" cy="8544842"/>
            </a:xfrm>
            <a:custGeom>
              <a:avLst/>
              <a:gdLst>
                <a:gd name="connsiteX0" fmla="*/ 2764613 w 5769862"/>
                <a:gd name="connsiteY0" fmla="*/ 6621939 h 8544842"/>
                <a:gd name="connsiteX1" fmla="*/ 5779916 w 5769862"/>
                <a:gd name="connsiteY1" fmla="*/ 6621939 h 8544842"/>
                <a:gd name="connsiteX2" fmla="*/ 0 w 5769862"/>
                <a:gd name="connsiteY2" fmla="*/ 0 h 8544842"/>
                <a:gd name="connsiteX3" fmla="*/ 0 w 5769862"/>
                <a:gd name="connsiteY3" fmla="*/ 8552172 h 8544842"/>
                <a:gd name="connsiteX4" fmla="*/ 2212968 w 5769862"/>
                <a:gd name="connsiteY4" fmla="*/ 8552172 h 8544842"/>
                <a:gd name="connsiteX5" fmla="*/ 2212968 w 5769862"/>
                <a:gd name="connsiteY5" fmla="*/ 6621939 h 8544842"/>
                <a:gd name="connsiteX6" fmla="*/ 2764613 w 5769862"/>
                <a:gd name="connsiteY6" fmla="*/ 6621939 h 8544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69862" h="8544842">
                  <a:moveTo>
                    <a:pt x="2764613" y="6621939"/>
                  </a:moveTo>
                  <a:lnTo>
                    <a:pt x="5779916" y="6621939"/>
                  </a:lnTo>
                  <a:lnTo>
                    <a:pt x="0" y="0"/>
                  </a:lnTo>
                  <a:lnTo>
                    <a:pt x="0" y="8552172"/>
                  </a:lnTo>
                  <a:lnTo>
                    <a:pt x="2212968" y="8552172"/>
                  </a:lnTo>
                  <a:lnTo>
                    <a:pt x="2212968" y="6621939"/>
                  </a:lnTo>
                  <a:lnTo>
                    <a:pt x="2764613" y="6621939"/>
                  </a:lnTo>
                  <a:close/>
                </a:path>
              </a:pathLst>
            </a:custGeom>
            <a:grpFill/>
            <a:ln w="10468" cap="flat">
              <a:noFill/>
              <a:prstDash val="solid"/>
              <a:miter/>
            </a:ln>
          </p:spPr>
          <p:txBody>
            <a:bodyPr rtlCol="0" anchor="ctr"/>
            <a:lstStyle/>
            <a:p>
              <a:endParaRPr lang="en-US"/>
            </a:p>
          </p:txBody>
        </p:sp>
      </p:grpSp>
      <p:sp>
        <p:nvSpPr>
          <p:cNvPr id="7" name="Title 6">
            <a:extLst>
              <a:ext uri="{FF2B5EF4-FFF2-40B4-BE49-F238E27FC236}">
                <a16:creationId xmlns:a16="http://schemas.microsoft.com/office/drawing/2014/main" id="{C1CBF22C-B04F-5943-BA77-33E7CB541057}"/>
              </a:ext>
            </a:extLst>
          </p:cNvPr>
          <p:cNvSpPr>
            <a:spLocks noGrp="1"/>
          </p:cNvSpPr>
          <p:nvPr>
            <p:ph type="title"/>
          </p:nvPr>
        </p:nvSpPr>
        <p:spPr>
          <a:xfrm>
            <a:off x="3164890" y="2210076"/>
            <a:ext cx="5862221" cy="988091"/>
          </a:xfrm>
          <a:prstGeom prst="rect">
            <a:avLst/>
          </a:prstGeom>
        </p:spPr>
        <p:txBody>
          <a:bodyPr wrap="square" anchor="t" anchorCtr="0">
            <a:spAutoFit/>
          </a:bodyPr>
          <a:lstStyle>
            <a:lvl1pPr algn="ctr">
              <a:defRPr sz="3638" cap="all" baseline="0">
                <a:solidFill>
                  <a:schemeClr val="accent1"/>
                </a:solidFill>
              </a:defRPr>
            </a:lvl1pPr>
          </a:lstStyle>
          <a:p>
            <a:r>
              <a:rPr lang="en-US" dirty="0"/>
              <a:t>Click to edit Master title style</a:t>
            </a:r>
          </a:p>
        </p:txBody>
      </p:sp>
      <p:sp>
        <p:nvSpPr>
          <p:cNvPr id="24" name="Text Placeholder 23">
            <a:extLst>
              <a:ext uri="{FF2B5EF4-FFF2-40B4-BE49-F238E27FC236}">
                <a16:creationId xmlns:a16="http://schemas.microsoft.com/office/drawing/2014/main" id="{3BB56597-2F0F-DB40-8626-0EC191398E54}"/>
              </a:ext>
            </a:extLst>
          </p:cNvPr>
          <p:cNvSpPr>
            <a:spLocks noGrp="1"/>
          </p:cNvSpPr>
          <p:nvPr>
            <p:ph type="body" sz="quarter" idx="10"/>
          </p:nvPr>
        </p:nvSpPr>
        <p:spPr>
          <a:xfrm>
            <a:off x="3177969" y="3745833"/>
            <a:ext cx="5911156" cy="2479343"/>
          </a:xfrm>
          <a:prstGeom prst="rect">
            <a:avLst/>
          </a:prstGeom>
        </p:spPr>
        <p:txBody>
          <a:bodyPr vert="horz" lIns="91440" tIns="45720" rIns="91440" bIns="45720" rtlCol="0">
            <a:normAutofit/>
          </a:bodyPr>
          <a:lstStyle>
            <a:lvl1pPr marL="0" indent="0">
              <a:buNone/>
              <a:defRPr lang="en-US" dirty="0" smtClean="0"/>
            </a:lvl1pPr>
            <a:lvl2pPr>
              <a:defRPr lang="en-US" dirty="0" smtClean="0"/>
            </a:lvl2pPr>
            <a:lvl3pPr>
              <a:defRPr lang="en-US" dirty="0" smtClean="0"/>
            </a:lvl3pPr>
            <a:lvl4pPr>
              <a:defRPr lang="en-US" dirty="0" smtClean="0"/>
            </a:lvl4pPr>
            <a:lvl5pPr>
              <a:defRPr lang="en-US" dirty="0"/>
            </a:lvl5pPr>
          </a:lstStyle>
          <a:p>
            <a:pPr lvl="0"/>
            <a:r>
              <a:rPr lang="en-US" dirty="0"/>
              <a:t>Click to edit Master text styles</a:t>
            </a:r>
          </a:p>
        </p:txBody>
      </p:sp>
      <p:sp>
        <p:nvSpPr>
          <p:cNvPr id="29" name="Freeform 28">
            <a:extLst>
              <a:ext uri="{FF2B5EF4-FFF2-40B4-BE49-F238E27FC236}">
                <a16:creationId xmlns:a16="http://schemas.microsoft.com/office/drawing/2014/main" id="{986DE4AE-92D2-1B46-A477-4741C8E33E9A}"/>
              </a:ext>
            </a:extLst>
          </p:cNvPr>
          <p:cNvSpPr/>
          <p:nvPr/>
        </p:nvSpPr>
        <p:spPr>
          <a:xfrm>
            <a:off x="0" y="0"/>
            <a:ext cx="12192856" cy="6858000"/>
          </a:xfrm>
          <a:custGeom>
            <a:avLst/>
            <a:gdLst>
              <a:gd name="connsiteX0" fmla="*/ 18040298 w 20105511"/>
              <a:gd name="connsiteY0" fmla="*/ 0 h 11309350"/>
              <a:gd name="connsiteX1" fmla="*/ 18563146 w 20105511"/>
              <a:gd name="connsiteY1" fmla="*/ 599081 h 11309350"/>
              <a:gd name="connsiteX2" fmla="*/ 18173288 w 20105511"/>
              <a:gd name="connsiteY2" fmla="*/ 599081 h 11309350"/>
              <a:gd name="connsiteX3" fmla="*/ 18173288 w 20105511"/>
              <a:gd name="connsiteY3" fmla="*/ 1850335 h 11309350"/>
              <a:gd name="connsiteX4" fmla="*/ 17617454 w 20105511"/>
              <a:gd name="connsiteY4" fmla="*/ 1850335 h 11309350"/>
              <a:gd name="connsiteX5" fmla="*/ 17617454 w 20105511"/>
              <a:gd name="connsiteY5" fmla="*/ 599081 h 11309350"/>
              <a:gd name="connsiteX6" fmla="*/ 17227596 w 20105511"/>
              <a:gd name="connsiteY6" fmla="*/ 599081 h 11309350"/>
              <a:gd name="connsiteX7" fmla="*/ 17750444 w 20105511"/>
              <a:gd name="connsiteY7" fmla="*/ 0 h 11309350"/>
              <a:gd name="connsiteX8" fmla="*/ 0 w 20105511"/>
              <a:gd name="connsiteY8" fmla="*/ 0 h 11309350"/>
              <a:gd name="connsiteX9" fmla="*/ 0 w 20105511"/>
              <a:gd name="connsiteY9" fmla="*/ 2757178 h 11309350"/>
              <a:gd name="connsiteX10" fmla="*/ 5780335 w 20105511"/>
              <a:gd name="connsiteY10" fmla="*/ 9379116 h 11309350"/>
              <a:gd name="connsiteX11" fmla="*/ 2212968 w 20105511"/>
              <a:gd name="connsiteY11" fmla="*/ 9379116 h 11309350"/>
              <a:gd name="connsiteX12" fmla="*/ 2212968 w 20105511"/>
              <a:gd name="connsiteY12" fmla="*/ 11309350 h 11309350"/>
              <a:gd name="connsiteX13" fmla="*/ 16328711 w 20105511"/>
              <a:gd name="connsiteY13" fmla="*/ 11309350 h 11309350"/>
              <a:gd name="connsiteX14" fmla="*/ 16328711 w 20105511"/>
              <a:gd name="connsiteY14" fmla="*/ 8696681 h 11309350"/>
              <a:gd name="connsiteX15" fmla="*/ 15067510 w 20105511"/>
              <a:gd name="connsiteY15" fmla="*/ 8696681 h 11309350"/>
              <a:gd name="connsiteX16" fmla="*/ 17227492 w 20105511"/>
              <a:gd name="connsiteY16" fmla="*/ 6221714 h 11309350"/>
              <a:gd name="connsiteX17" fmla="*/ 19387786 w 20105511"/>
              <a:gd name="connsiteY17" fmla="*/ 8696681 h 11309350"/>
              <a:gd name="connsiteX18" fmla="*/ 18126374 w 20105511"/>
              <a:gd name="connsiteY18" fmla="*/ 8696681 h 11309350"/>
              <a:gd name="connsiteX19" fmla="*/ 18126374 w 20105511"/>
              <a:gd name="connsiteY19" fmla="*/ 8712912 h 11309350"/>
              <a:gd name="connsiteX20" fmla="*/ 18134648 w 20105511"/>
              <a:gd name="connsiteY20" fmla="*/ 8703488 h 11309350"/>
              <a:gd name="connsiteX21" fmla="*/ 19212072 w 20105511"/>
              <a:gd name="connsiteY21" fmla="*/ 9937568 h 11309350"/>
              <a:gd name="connsiteX22" fmla="*/ 18583776 w 20105511"/>
              <a:gd name="connsiteY22" fmla="*/ 9937568 h 11309350"/>
              <a:gd name="connsiteX23" fmla="*/ 18583776 w 20105511"/>
              <a:gd name="connsiteY23" fmla="*/ 11309350 h 11309350"/>
              <a:gd name="connsiteX24" fmla="*/ 20105512 w 20105511"/>
              <a:gd name="connsiteY24" fmla="*/ 11309350 h 11309350"/>
              <a:gd name="connsiteX25" fmla="*/ 20105512 w 20105511"/>
              <a:gd name="connsiteY25" fmla="*/ 0 h 11309350"/>
              <a:gd name="connsiteX26" fmla="*/ 4159956 w 20105511"/>
              <a:gd name="connsiteY26" fmla="*/ 2043851 h 11309350"/>
              <a:gd name="connsiteX27" fmla="*/ 4086655 w 20105511"/>
              <a:gd name="connsiteY27" fmla="*/ 2043851 h 11309350"/>
              <a:gd name="connsiteX28" fmla="*/ 4086655 w 20105511"/>
              <a:gd name="connsiteY28" fmla="*/ 3813555 h 11309350"/>
              <a:gd name="connsiteX29" fmla="*/ 3407675 w 20105511"/>
              <a:gd name="connsiteY29" fmla="*/ 3813555 h 11309350"/>
              <a:gd name="connsiteX30" fmla="*/ 3407675 w 20105511"/>
              <a:gd name="connsiteY30" fmla="*/ 2043851 h 11309350"/>
              <a:gd name="connsiteX31" fmla="*/ 2932054 w 20105511"/>
              <a:gd name="connsiteY31" fmla="*/ 2043851 h 11309350"/>
              <a:gd name="connsiteX32" fmla="*/ 3747374 w 20105511"/>
              <a:gd name="connsiteY32" fmla="*/ 1143292 h 11309350"/>
              <a:gd name="connsiteX33" fmla="*/ 4562695 w 20105511"/>
              <a:gd name="connsiteY33" fmla="*/ 2043851 h 11309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20105511" h="11309350">
                <a:moveTo>
                  <a:pt x="18040298" y="0"/>
                </a:moveTo>
                <a:lnTo>
                  <a:pt x="18563146" y="599081"/>
                </a:lnTo>
                <a:lnTo>
                  <a:pt x="18173288" y="599081"/>
                </a:lnTo>
                <a:lnTo>
                  <a:pt x="18173288" y="1850335"/>
                </a:lnTo>
                <a:lnTo>
                  <a:pt x="17617454" y="1850335"/>
                </a:lnTo>
                <a:lnTo>
                  <a:pt x="17617454" y="599081"/>
                </a:lnTo>
                <a:lnTo>
                  <a:pt x="17227596" y="599081"/>
                </a:lnTo>
                <a:lnTo>
                  <a:pt x="17750444" y="0"/>
                </a:lnTo>
                <a:lnTo>
                  <a:pt x="0" y="0"/>
                </a:lnTo>
                <a:lnTo>
                  <a:pt x="0" y="2757178"/>
                </a:lnTo>
                <a:lnTo>
                  <a:pt x="5780335" y="9379116"/>
                </a:lnTo>
                <a:lnTo>
                  <a:pt x="2212968" y="9379116"/>
                </a:lnTo>
                <a:lnTo>
                  <a:pt x="2212968" y="11309350"/>
                </a:lnTo>
                <a:lnTo>
                  <a:pt x="16328711" y="11309350"/>
                </a:lnTo>
                <a:lnTo>
                  <a:pt x="16328711" y="8696681"/>
                </a:lnTo>
                <a:lnTo>
                  <a:pt x="15067510" y="8696681"/>
                </a:lnTo>
                <a:lnTo>
                  <a:pt x="17227492" y="6221714"/>
                </a:lnTo>
                <a:lnTo>
                  <a:pt x="19387786" y="8696681"/>
                </a:lnTo>
                <a:lnTo>
                  <a:pt x="18126374" y="8696681"/>
                </a:lnTo>
                <a:lnTo>
                  <a:pt x="18126374" y="8712912"/>
                </a:lnTo>
                <a:lnTo>
                  <a:pt x="18134648" y="8703488"/>
                </a:lnTo>
                <a:lnTo>
                  <a:pt x="19212072" y="9937568"/>
                </a:lnTo>
                <a:lnTo>
                  <a:pt x="18583776" y="9937568"/>
                </a:lnTo>
                <a:lnTo>
                  <a:pt x="18583776" y="11309350"/>
                </a:lnTo>
                <a:lnTo>
                  <a:pt x="20105512" y="11309350"/>
                </a:lnTo>
                <a:lnTo>
                  <a:pt x="20105512" y="0"/>
                </a:lnTo>
                <a:close/>
                <a:moveTo>
                  <a:pt x="4159956" y="2043851"/>
                </a:moveTo>
                <a:lnTo>
                  <a:pt x="4086655" y="2043851"/>
                </a:lnTo>
                <a:lnTo>
                  <a:pt x="4086655" y="3813555"/>
                </a:lnTo>
                <a:lnTo>
                  <a:pt x="3407675" y="3813555"/>
                </a:lnTo>
                <a:lnTo>
                  <a:pt x="3407675" y="2043851"/>
                </a:lnTo>
                <a:lnTo>
                  <a:pt x="2932054" y="2043851"/>
                </a:lnTo>
                <a:lnTo>
                  <a:pt x="3747374" y="1143292"/>
                </a:lnTo>
                <a:lnTo>
                  <a:pt x="4562695" y="2043851"/>
                </a:lnTo>
                <a:close/>
              </a:path>
            </a:pathLst>
          </a:custGeom>
          <a:noFill/>
          <a:ln w="10468" cap="flat">
            <a:noFill/>
            <a:prstDash val="solid"/>
            <a:miter/>
          </a:ln>
        </p:spPr>
        <p:txBody>
          <a:bodyPr rtlCol="0" anchor="ctr"/>
          <a:lstStyle/>
          <a:p>
            <a:endParaRPr lang="en-US"/>
          </a:p>
        </p:txBody>
      </p:sp>
      <p:sp>
        <p:nvSpPr>
          <p:cNvPr id="32" name="Freeform 31">
            <a:extLst>
              <a:ext uri="{FF2B5EF4-FFF2-40B4-BE49-F238E27FC236}">
                <a16:creationId xmlns:a16="http://schemas.microsoft.com/office/drawing/2014/main" id="{F3A8355C-EFE2-5143-8053-D6C8EEEE50F2}"/>
              </a:ext>
            </a:extLst>
          </p:cNvPr>
          <p:cNvSpPr/>
          <p:nvPr/>
        </p:nvSpPr>
        <p:spPr>
          <a:xfrm>
            <a:off x="10344685" y="5277803"/>
            <a:ext cx="1301841" cy="1574800"/>
          </a:xfrm>
          <a:custGeom>
            <a:avLst/>
            <a:gdLst>
              <a:gd name="connsiteX0" fmla="*/ 1622578 w 2146682"/>
              <a:gd name="connsiteY0" fmla="*/ 1233975 h 2596961"/>
              <a:gd name="connsiteX1" fmla="*/ 2154013 w 2146682"/>
              <a:gd name="connsiteY1" fmla="*/ 1233975 h 2596961"/>
              <a:gd name="connsiteX2" fmla="*/ 1077006 w 2146682"/>
              <a:gd name="connsiteY2" fmla="*/ 0 h 2596961"/>
              <a:gd name="connsiteX3" fmla="*/ 1068734 w 2146682"/>
              <a:gd name="connsiteY3" fmla="*/ 9424 h 2596961"/>
              <a:gd name="connsiteX4" fmla="*/ 0 w 2146682"/>
              <a:gd name="connsiteY4" fmla="*/ 1233975 h 2596961"/>
              <a:gd name="connsiteX5" fmla="*/ 531540 w 2146682"/>
              <a:gd name="connsiteY5" fmla="*/ 1233975 h 2596961"/>
              <a:gd name="connsiteX6" fmla="*/ 628821 w 2146682"/>
              <a:gd name="connsiteY6" fmla="*/ 1233975 h 2596961"/>
              <a:gd name="connsiteX7" fmla="*/ 628821 w 2146682"/>
              <a:gd name="connsiteY7" fmla="*/ 2605863 h 2596961"/>
              <a:gd name="connsiteX8" fmla="*/ 1525297 w 2146682"/>
              <a:gd name="connsiteY8" fmla="*/ 2605863 h 2596961"/>
              <a:gd name="connsiteX9" fmla="*/ 1525297 w 2146682"/>
              <a:gd name="connsiteY9" fmla="*/ 1233975 h 2596961"/>
              <a:gd name="connsiteX10" fmla="*/ 1622578 w 2146682"/>
              <a:gd name="connsiteY10" fmla="*/ 1233975 h 25969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146682" h="2596961">
                <a:moveTo>
                  <a:pt x="1622578" y="1233975"/>
                </a:moveTo>
                <a:lnTo>
                  <a:pt x="2154013" y="1233975"/>
                </a:lnTo>
                <a:lnTo>
                  <a:pt x="1077006" y="0"/>
                </a:lnTo>
                <a:lnTo>
                  <a:pt x="1068734" y="9424"/>
                </a:lnTo>
                <a:lnTo>
                  <a:pt x="0" y="1233975"/>
                </a:lnTo>
                <a:lnTo>
                  <a:pt x="531540" y="1233975"/>
                </a:lnTo>
                <a:lnTo>
                  <a:pt x="628821" y="1233975"/>
                </a:lnTo>
                <a:lnTo>
                  <a:pt x="628821" y="2605863"/>
                </a:lnTo>
                <a:lnTo>
                  <a:pt x="1525297" y="2605863"/>
                </a:lnTo>
                <a:lnTo>
                  <a:pt x="1525297" y="1233975"/>
                </a:lnTo>
                <a:lnTo>
                  <a:pt x="1622578" y="1233975"/>
                </a:lnTo>
                <a:close/>
              </a:path>
            </a:pathLst>
          </a:custGeom>
          <a:solidFill>
            <a:srgbClr val="12110C"/>
          </a:solidFill>
          <a:ln w="10468" cap="flat">
            <a:noFill/>
            <a:prstDash val="solid"/>
            <a:miter/>
          </a:ln>
        </p:spPr>
        <p:txBody>
          <a:bodyPr rtlCol="0" anchor="ctr"/>
          <a:lstStyle/>
          <a:p>
            <a:endParaRPr lang="en-US"/>
          </a:p>
        </p:txBody>
      </p:sp>
      <p:sp>
        <p:nvSpPr>
          <p:cNvPr id="34" name="Freeform 33">
            <a:extLst>
              <a:ext uri="{FF2B5EF4-FFF2-40B4-BE49-F238E27FC236}">
                <a16:creationId xmlns:a16="http://schemas.microsoft.com/office/drawing/2014/main" id="{1FE3F521-71BA-6E4A-AA03-A383E4DBDDA9}"/>
              </a:ext>
            </a:extLst>
          </p:cNvPr>
          <p:cNvSpPr/>
          <p:nvPr/>
        </p:nvSpPr>
        <p:spPr>
          <a:xfrm>
            <a:off x="1777935" y="693102"/>
            <a:ext cx="984319" cy="1612900"/>
          </a:xfrm>
          <a:custGeom>
            <a:avLst/>
            <a:gdLst>
              <a:gd name="connsiteX0" fmla="*/ 0 w 1623101"/>
              <a:gd name="connsiteY0" fmla="*/ 900873 h 2659791"/>
              <a:gd name="connsiteX1" fmla="*/ 402320 w 1623101"/>
              <a:gd name="connsiteY1" fmla="*/ 900873 h 2659791"/>
              <a:gd name="connsiteX2" fmla="*/ 475935 w 1623101"/>
              <a:gd name="connsiteY2" fmla="*/ 900873 h 2659791"/>
              <a:gd name="connsiteX3" fmla="*/ 475935 w 1623101"/>
              <a:gd name="connsiteY3" fmla="*/ 2670263 h 2659791"/>
              <a:gd name="connsiteX4" fmla="*/ 1154706 w 1623101"/>
              <a:gd name="connsiteY4" fmla="*/ 2670263 h 2659791"/>
              <a:gd name="connsiteX5" fmla="*/ 1154706 w 1623101"/>
              <a:gd name="connsiteY5" fmla="*/ 900873 h 2659791"/>
              <a:gd name="connsiteX6" fmla="*/ 1228216 w 1623101"/>
              <a:gd name="connsiteY6" fmla="*/ 900873 h 2659791"/>
              <a:gd name="connsiteX7" fmla="*/ 1630641 w 1623101"/>
              <a:gd name="connsiteY7" fmla="*/ 900873 h 2659791"/>
              <a:gd name="connsiteX8" fmla="*/ 815320 w 1623101"/>
              <a:gd name="connsiteY8" fmla="*/ 0 h 2659791"/>
              <a:gd name="connsiteX9" fmla="*/ 0 w 1623101"/>
              <a:gd name="connsiteY9" fmla="*/ 900873 h 26597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23101" h="2659791">
                <a:moveTo>
                  <a:pt x="0" y="900873"/>
                </a:moveTo>
                <a:lnTo>
                  <a:pt x="402320" y="900873"/>
                </a:lnTo>
                <a:lnTo>
                  <a:pt x="475935" y="900873"/>
                </a:lnTo>
                <a:lnTo>
                  <a:pt x="475935" y="2670263"/>
                </a:lnTo>
                <a:lnTo>
                  <a:pt x="1154706" y="2670263"/>
                </a:lnTo>
                <a:lnTo>
                  <a:pt x="1154706" y="900873"/>
                </a:lnTo>
                <a:lnTo>
                  <a:pt x="1228216" y="900873"/>
                </a:lnTo>
                <a:lnTo>
                  <a:pt x="1630641" y="900873"/>
                </a:lnTo>
                <a:lnTo>
                  <a:pt x="815320" y="0"/>
                </a:lnTo>
                <a:lnTo>
                  <a:pt x="0" y="900873"/>
                </a:lnTo>
                <a:close/>
              </a:path>
            </a:pathLst>
          </a:custGeom>
          <a:solidFill>
            <a:srgbClr val="12110C"/>
          </a:solidFill>
          <a:ln w="10468" cap="flat">
            <a:noFill/>
            <a:prstDash val="solid"/>
            <a:miter/>
          </a:ln>
        </p:spPr>
        <p:txBody>
          <a:bodyPr rtlCol="0" anchor="ctr"/>
          <a:lstStyle/>
          <a:p>
            <a:endParaRPr lang="en-US"/>
          </a:p>
        </p:txBody>
      </p:sp>
      <p:pic>
        <p:nvPicPr>
          <p:cNvPr id="18" name="Graphic 17">
            <a:extLst>
              <a:ext uri="{FF2B5EF4-FFF2-40B4-BE49-F238E27FC236}">
                <a16:creationId xmlns:a16="http://schemas.microsoft.com/office/drawing/2014/main" id="{46512213-5FE7-FB47-86D1-E1B359ED2A05}"/>
              </a:ext>
            </a:extLst>
          </p:cNvPr>
          <p:cNvPicPr>
            <a:picLocks noChangeAspect="1"/>
          </p:cNvPicPr>
          <p:nvPr userDrawn="1"/>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80999" y="6225177"/>
            <a:ext cx="402328" cy="251437"/>
          </a:xfrm>
          <a:prstGeom prst="rect">
            <a:avLst/>
          </a:prstGeom>
        </p:spPr>
      </p:pic>
    </p:spTree>
    <p:extLst>
      <p:ext uri="{BB962C8B-B14F-4D97-AF65-F5344CB8AC3E}">
        <p14:creationId xmlns:p14="http://schemas.microsoft.com/office/powerpoint/2010/main" val="920358644"/>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Statement Slide-SALMON">
    <p:bg>
      <p:bgPr>
        <a:solidFill>
          <a:schemeClr val="bg1"/>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1CBF22C-B04F-5943-BA77-33E7CB541057}"/>
              </a:ext>
            </a:extLst>
          </p:cNvPr>
          <p:cNvSpPr>
            <a:spLocks noGrp="1"/>
          </p:cNvSpPr>
          <p:nvPr>
            <p:ph type="title"/>
          </p:nvPr>
        </p:nvSpPr>
        <p:spPr>
          <a:xfrm>
            <a:off x="3164890" y="2210076"/>
            <a:ext cx="5862221" cy="988091"/>
          </a:xfrm>
          <a:prstGeom prst="rect">
            <a:avLst/>
          </a:prstGeom>
        </p:spPr>
        <p:txBody>
          <a:bodyPr wrap="square" anchor="t" anchorCtr="0">
            <a:spAutoFit/>
          </a:bodyPr>
          <a:lstStyle>
            <a:lvl1pPr algn="ctr">
              <a:defRPr sz="3638" cap="all" baseline="0">
                <a:solidFill>
                  <a:schemeClr val="tx2"/>
                </a:solidFill>
              </a:defRPr>
            </a:lvl1pPr>
          </a:lstStyle>
          <a:p>
            <a:r>
              <a:rPr lang="en-US" dirty="0"/>
              <a:t>Click to edit Master title style</a:t>
            </a:r>
          </a:p>
        </p:txBody>
      </p:sp>
      <p:sp>
        <p:nvSpPr>
          <p:cNvPr id="24" name="Text Placeholder 23">
            <a:extLst>
              <a:ext uri="{FF2B5EF4-FFF2-40B4-BE49-F238E27FC236}">
                <a16:creationId xmlns:a16="http://schemas.microsoft.com/office/drawing/2014/main" id="{3BB56597-2F0F-DB40-8626-0EC191398E54}"/>
              </a:ext>
            </a:extLst>
          </p:cNvPr>
          <p:cNvSpPr>
            <a:spLocks noGrp="1"/>
          </p:cNvSpPr>
          <p:nvPr>
            <p:ph type="body" sz="quarter" idx="10"/>
          </p:nvPr>
        </p:nvSpPr>
        <p:spPr>
          <a:xfrm>
            <a:off x="3177969" y="3745833"/>
            <a:ext cx="5911156" cy="2479343"/>
          </a:xfrm>
          <a:prstGeom prst="rect">
            <a:avLst/>
          </a:prstGeom>
        </p:spPr>
        <p:txBody>
          <a:bodyPr vert="horz" lIns="91440" tIns="45720" rIns="91440" bIns="45720" rtlCol="0">
            <a:normAutofit/>
          </a:bodyPr>
          <a:lstStyle>
            <a:lvl1pPr marL="0" indent="0">
              <a:buNone/>
              <a:defRPr lang="en-US" dirty="0" smtClean="0"/>
            </a:lvl1pPr>
            <a:lvl2pPr>
              <a:defRPr lang="en-US" dirty="0" smtClean="0"/>
            </a:lvl2pPr>
            <a:lvl3pPr>
              <a:defRPr lang="en-US" dirty="0" smtClean="0"/>
            </a:lvl3pPr>
            <a:lvl4pPr>
              <a:defRPr lang="en-US" dirty="0" smtClean="0"/>
            </a:lvl4pPr>
            <a:lvl5pPr>
              <a:defRPr lang="en-US" dirty="0"/>
            </a:lvl5pPr>
          </a:lstStyle>
          <a:p>
            <a:pPr lvl="0"/>
            <a:r>
              <a:rPr lang="en-US" dirty="0"/>
              <a:t>Click to edit Master text styles</a:t>
            </a:r>
          </a:p>
        </p:txBody>
      </p:sp>
      <p:sp>
        <p:nvSpPr>
          <p:cNvPr id="29" name="Freeform 28">
            <a:extLst>
              <a:ext uri="{FF2B5EF4-FFF2-40B4-BE49-F238E27FC236}">
                <a16:creationId xmlns:a16="http://schemas.microsoft.com/office/drawing/2014/main" id="{986DE4AE-92D2-1B46-A477-4741C8E33E9A}"/>
              </a:ext>
            </a:extLst>
          </p:cNvPr>
          <p:cNvSpPr/>
          <p:nvPr/>
        </p:nvSpPr>
        <p:spPr>
          <a:xfrm>
            <a:off x="0" y="0"/>
            <a:ext cx="12192856" cy="6858000"/>
          </a:xfrm>
          <a:custGeom>
            <a:avLst/>
            <a:gdLst>
              <a:gd name="connsiteX0" fmla="*/ 18040298 w 20105511"/>
              <a:gd name="connsiteY0" fmla="*/ 0 h 11309350"/>
              <a:gd name="connsiteX1" fmla="*/ 18563146 w 20105511"/>
              <a:gd name="connsiteY1" fmla="*/ 599081 h 11309350"/>
              <a:gd name="connsiteX2" fmla="*/ 18173288 w 20105511"/>
              <a:gd name="connsiteY2" fmla="*/ 599081 h 11309350"/>
              <a:gd name="connsiteX3" fmla="*/ 18173288 w 20105511"/>
              <a:gd name="connsiteY3" fmla="*/ 1850335 h 11309350"/>
              <a:gd name="connsiteX4" fmla="*/ 17617454 w 20105511"/>
              <a:gd name="connsiteY4" fmla="*/ 1850335 h 11309350"/>
              <a:gd name="connsiteX5" fmla="*/ 17617454 w 20105511"/>
              <a:gd name="connsiteY5" fmla="*/ 599081 h 11309350"/>
              <a:gd name="connsiteX6" fmla="*/ 17227596 w 20105511"/>
              <a:gd name="connsiteY6" fmla="*/ 599081 h 11309350"/>
              <a:gd name="connsiteX7" fmla="*/ 17750444 w 20105511"/>
              <a:gd name="connsiteY7" fmla="*/ 0 h 11309350"/>
              <a:gd name="connsiteX8" fmla="*/ 0 w 20105511"/>
              <a:gd name="connsiteY8" fmla="*/ 0 h 11309350"/>
              <a:gd name="connsiteX9" fmla="*/ 0 w 20105511"/>
              <a:gd name="connsiteY9" fmla="*/ 2757178 h 11309350"/>
              <a:gd name="connsiteX10" fmla="*/ 5780335 w 20105511"/>
              <a:gd name="connsiteY10" fmla="*/ 9379116 h 11309350"/>
              <a:gd name="connsiteX11" fmla="*/ 2212968 w 20105511"/>
              <a:gd name="connsiteY11" fmla="*/ 9379116 h 11309350"/>
              <a:gd name="connsiteX12" fmla="*/ 2212968 w 20105511"/>
              <a:gd name="connsiteY12" fmla="*/ 11309350 h 11309350"/>
              <a:gd name="connsiteX13" fmla="*/ 16328711 w 20105511"/>
              <a:gd name="connsiteY13" fmla="*/ 11309350 h 11309350"/>
              <a:gd name="connsiteX14" fmla="*/ 16328711 w 20105511"/>
              <a:gd name="connsiteY14" fmla="*/ 8696681 h 11309350"/>
              <a:gd name="connsiteX15" fmla="*/ 15067510 w 20105511"/>
              <a:gd name="connsiteY15" fmla="*/ 8696681 h 11309350"/>
              <a:gd name="connsiteX16" fmla="*/ 17227492 w 20105511"/>
              <a:gd name="connsiteY16" fmla="*/ 6221714 h 11309350"/>
              <a:gd name="connsiteX17" fmla="*/ 19387786 w 20105511"/>
              <a:gd name="connsiteY17" fmla="*/ 8696681 h 11309350"/>
              <a:gd name="connsiteX18" fmla="*/ 18126374 w 20105511"/>
              <a:gd name="connsiteY18" fmla="*/ 8696681 h 11309350"/>
              <a:gd name="connsiteX19" fmla="*/ 18126374 w 20105511"/>
              <a:gd name="connsiteY19" fmla="*/ 8712912 h 11309350"/>
              <a:gd name="connsiteX20" fmla="*/ 18134648 w 20105511"/>
              <a:gd name="connsiteY20" fmla="*/ 8703488 h 11309350"/>
              <a:gd name="connsiteX21" fmla="*/ 19212072 w 20105511"/>
              <a:gd name="connsiteY21" fmla="*/ 9937568 h 11309350"/>
              <a:gd name="connsiteX22" fmla="*/ 18583776 w 20105511"/>
              <a:gd name="connsiteY22" fmla="*/ 9937568 h 11309350"/>
              <a:gd name="connsiteX23" fmla="*/ 18583776 w 20105511"/>
              <a:gd name="connsiteY23" fmla="*/ 11309350 h 11309350"/>
              <a:gd name="connsiteX24" fmla="*/ 20105512 w 20105511"/>
              <a:gd name="connsiteY24" fmla="*/ 11309350 h 11309350"/>
              <a:gd name="connsiteX25" fmla="*/ 20105512 w 20105511"/>
              <a:gd name="connsiteY25" fmla="*/ 0 h 11309350"/>
              <a:gd name="connsiteX26" fmla="*/ 4159956 w 20105511"/>
              <a:gd name="connsiteY26" fmla="*/ 2043851 h 11309350"/>
              <a:gd name="connsiteX27" fmla="*/ 4086655 w 20105511"/>
              <a:gd name="connsiteY27" fmla="*/ 2043851 h 11309350"/>
              <a:gd name="connsiteX28" fmla="*/ 4086655 w 20105511"/>
              <a:gd name="connsiteY28" fmla="*/ 3813555 h 11309350"/>
              <a:gd name="connsiteX29" fmla="*/ 3407675 w 20105511"/>
              <a:gd name="connsiteY29" fmla="*/ 3813555 h 11309350"/>
              <a:gd name="connsiteX30" fmla="*/ 3407675 w 20105511"/>
              <a:gd name="connsiteY30" fmla="*/ 2043851 h 11309350"/>
              <a:gd name="connsiteX31" fmla="*/ 2932054 w 20105511"/>
              <a:gd name="connsiteY31" fmla="*/ 2043851 h 11309350"/>
              <a:gd name="connsiteX32" fmla="*/ 3747374 w 20105511"/>
              <a:gd name="connsiteY32" fmla="*/ 1143292 h 11309350"/>
              <a:gd name="connsiteX33" fmla="*/ 4562695 w 20105511"/>
              <a:gd name="connsiteY33" fmla="*/ 2043851 h 11309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20105511" h="11309350">
                <a:moveTo>
                  <a:pt x="18040298" y="0"/>
                </a:moveTo>
                <a:lnTo>
                  <a:pt x="18563146" y="599081"/>
                </a:lnTo>
                <a:lnTo>
                  <a:pt x="18173288" y="599081"/>
                </a:lnTo>
                <a:lnTo>
                  <a:pt x="18173288" y="1850335"/>
                </a:lnTo>
                <a:lnTo>
                  <a:pt x="17617454" y="1850335"/>
                </a:lnTo>
                <a:lnTo>
                  <a:pt x="17617454" y="599081"/>
                </a:lnTo>
                <a:lnTo>
                  <a:pt x="17227596" y="599081"/>
                </a:lnTo>
                <a:lnTo>
                  <a:pt x="17750444" y="0"/>
                </a:lnTo>
                <a:lnTo>
                  <a:pt x="0" y="0"/>
                </a:lnTo>
                <a:lnTo>
                  <a:pt x="0" y="2757178"/>
                </a:lnTo>
                <a:lnTo>
                  <a:pt x="5780335" y="9379116"/>
                </a:lnTo>
                <a:lnTo>
                  <a:pt x="2212968" y="9379116"/>
                </a:lnTo>
                <a:lnTo>
                  <a:pt x="2212968" y="11309350"/>
                </a:lnTo>
                <a:lnTo>
                  <a:pt x="16328711" y="11309350"/>
                </a:lnTo>
                <a:lnTo>
                  <a:pt x="16328711" y="8696681"/>
                </a:lnTo>
                <a:lnTo>
                  <a:pt x="15067510" y="8696681"/>
                </a:lnTo>
                <a:lnTo>
                  <a:pt x="17227492" y="6221714"/>
                </a:lnTo>
                <a:lnTo>
                  <a:pt x="19387786" y="8696681"/>
                </a:lnTo>
                <a:lnTo>
                  <a:pt x="18126374" y="8696681"/>
                </a:lnTo>
                <a:lnTo>
                  <a:pt x="18126374" y="8712912"/>
                </a:lnTo>
                <a:lnTo>
                  <a:pt x="18134648" y="8703488"/>
                </a:lnTo>
                <a:lnTo>
                  <a:pt x="19212072" y="9937568"/>
                </a:lnTo>
                <a:lnTo>
                  <a:pt x="18583776" y="9937568"/>
                </a:lnTo>
                <a:lnTo>
                  <a:pt x="18583776" y="11309350"/>
                </a:lnTo>
                <a:lnTo>
                  <a:pt x="20105512" y="11309350"/>
                </a:lnTo>
                <a:lnTo>
                  <a:pt x="20105512" y="0"/>
                </a:lnTo>
                <a:close/>
                <a:moveTo>
                  <a:pt x="4159956" y="2043851"/>
                </a:moveTo>
                <a:lnTo>
                  <a:pt x="4086655" y="2043851"/>
                </a:lnTo>
                <a:lnTo>
                  <a:pt x="4086655" y="3813555"/>
                </a:lnTo>
                <a:lnTo>
                  <a:pt x="3407675" y="3813555"/>
                </a:lnTo>
                <a:lnTo>
                  <a:pt x="3407675" y="2043851"/>
                </a:lnTo>
                <a:lnTo>
                  <a:pt x="2932054" y="2043851"/>
                </a:lnTo>
                <a:lnTo>
                  <a:pt x="3747374" y="1143292"/>
                </a:lnTo>
                <a:lnTo>
                  <a:pt x="4562695" y="2043851"/>
                </a:lnTo>
                <a:close/>
              </a:path>
            </a:pathLst>
          </a:custGeom>
          <a:noFill/>
          <a:ln w="10468" cap="flat">
            <a:noFill/>
            <a:prstDash val="solid"/>
            <a:miter/>
          </a:ln>
        </p:spPr>
        <p:txBody>
          <a:bodyPr rtlCol="0" anchor="ctr"/>
          <a:lstStyle/>
          <a:p>
            <a:endParaRPr lang="en-US"/>
          </a:p>
        </p:txBody>
      </p:sp>
      <p:sp>
        <p:nvSpPr>
          <p:cNvPr id="30" name="Freeform 29">
            <a:extLst>
              <a:ext uri="{FF2B5EF4-FFF2-40B4-BE49-F238E27FC236}">
                <a16:creationId xmlns:a16="http://schemas.microsoft.com/office/drawing/2014/main" id="{F21EAE22-5BEC-8E40-9967-3A04E13F5068}"/>
              </a:ext>
            </a:extLst>
          </p:cNvPr>
          <p:cNvSpPr/>
          <p:nvPr/>
        </p:nvSpPr>
        <p:spPr>
          <a:xfrm>
            <a:off x="9137593" y="3772852"/>
            <a:ext cx="2616384" cy="3079750"/>
          </a:xfrm>
          <a:custGeom>
            <a:avLst/>
            <a:gdLst>
              <a:gd name="connsiteX0" fmla="*/ 2521985 w 4314307"/>
              <a:gd name="connsiteY0" fmla="*/ 3715750 h 5078735"/>
              <a:gd name="connsiteX1" fmla="*/ 1990445 w 4314307"/>
              <a:gd name="connsiteY1" fmla="*/ 3715750 h 5078735"/>
              <a:gd name="connsiteX2" fmla="*/ 3059179 w 4314307"/>
              <a:gd name="connsiteY2" fmla="*/ 2491198 h 5078735"/>
              <a:gd name="connsiteX3" fmla="*/ 3059179 w 4314307"/>
              <a:gd name="connsiteY3" fmla="*/ 2474967 h 5078735"/>
              <a:gd name="connsiteX4" fmla="*/ 3254266 w 4314307"/>
              <a:gd name="connsiteY4" fmla="*/ 2474967 h 5078735"/>
              <a:gd name="connsiteX5" fmla="*/ 4320276 w 4314307"/>
              <a:gd name="connsiteY5" fmla="*/ 2474967 h 5078735"/>
              <a:gd name="connsiteX6" fmla="*/ 2159981 w 4314307"/>
              <a:gd name="connsiteY6" fmla="*/ 0 h 5078735"/>
              <a:gd name="connsiteX7" fmla="*/ 0 w 4314307"/>
              <a:gd name="connsiteY7" fmla="*/ 2474967 h 5078735"/>
              <a:gd name="connsiteX8" fmla="*/ 1065907 w 4314307"/>
              <a:gd name="connsiteY8" fmla="*/ 2474967 h 5078735"/>
              <a:gd name="connsiteX9" fmla="*/ 1260993 w 4314307"/>
              <a:gd name="connsiteY9" fmla="*/ 2474967 h 5078735"/>
              <a:gd name="connsiteX10" fmla="*/ 1260993 w 4314307"/>
              <a:gd name="connsiteY10" fmla="*/ 5087637 h 5078735"/>
              <a:gd name="connsiteX11" fmla="*/ 2619267 w 4314307"/>
              <a:gd name="connsiteY11" fmla="*/ 5087637 h 5078735"/>
              <a:gd name="connsiteX12" fmla="*/ 2619267 w 4314307"/>
              <a:gd name="connsiteY12" fmla="*/ 3715750 h 5078735"/>
              <a:gd name="connsiteX13" fmla="*/ 2521985 w 4314307"/>
              <a:gd name="connsiteY13" fmla="*/ 3715750 h 50787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314307" h="5078735">
                <a:moveTo>
                  <a:pt x="2521985" y="3715750"/>
                </a:moveTo>
                <a:lnTo>
                  <a:pt x="1990445" y="3715750"/>
                </a:lnTo>
                <a:lnTo>
                  <a:pt x="3059179" y="2491198"/>
                </a:lnTo>
                <a:lnTo>
                  <a:pt x="3059179" y="2474967"/>
                </a:lnTo>
                <a:lnTo>
                  <a:pt x="3254266" y="2474967"/>
                </a:lnTo>
                <a:lnTo>
                  <a:pt x="4320276" y="2474967"/>
                </a:lnTo>
                <a:lnTo>
                  <a:pt x="2159981" y="0"/>
                </a:lnTo>
                <a:lnTo>
                  <a:pt x="0" y="2474967"/>
                </a:lnTo>
                <a:lnTo>
                  <a:pt x="1065907" y="2474967"/>
                </a:lnTo>
                <a:lnTo>
                  <a:pt x="1260993" y="2474967"/>
                </a:lnTo>
                <a:lnTo>
                  <a:pt x="1260993" y="5087637"/>
                </a:lnTo>
                <a:lnTo>
                  <a:pt x="2619267" y="5087637"/>
                </a:lnTo>
                <a:lnTo>
                  <a:pt x="2619267" y="3715750"/>
                </a:lnTo>
                <a:lnTo>
                  <a:pt x="2521985" y="3715750"/>
                </a:lnTo>
                <a:close/>
              </a:path>
            </a:pathLst>
          </a:custGeom>
          <a:solidFill>
            <a:schemeClr val="tx2"/>
          </a:solidFill>
          <a:ln w="10468" cap="flat">
            <a:noFill/>
            <a:prstDash val="solid"/>
            <a:miter/>
          </a:ln>
        </p:spPr>
        <p:txBody>
          <a:bodyPr rtlCol="0" anchor="ctr"/>
          <a:lstStyle/>
          <a:p>
            <a:endParaRPr lang="en-US"/>
          </a:p>
        </p:txBody>
      </p:sp>
      <p:sp>
        <p:nvSpPr>
          <p:cNvPr id="31" name="Freeform 30">
            <a:extLst>
              <a:ext uri="{FF2B5EF4-FFF2-40B4-BE49-F238E27FC236}">
                <a16:creationId xmlns:a16="http://schemas.microsoft.com/office/drawing/2014/main" id="{0E9A12D2-8AA8-F946-B416-BCC135123F67}"/>
              </a:ext>
            </a:extLst>
          </p:cNvPr>
          <p:cNvSpPr/>
          <p:nvPr/>
        </p:nvSpPr>
        <p:spPr>
          <a:xfrm>
            <a:off x="10447563" y="0"/>
            <a:ext cx="806507" cy="1117600"/>
          </a:xfrm>
          <a:custGeom>
            <a:avLst/>
            <a:gdLst>
              <a:gd name="connsiteX0" fmla="*/ 329542 w 1329895"/>
              <a:gd name="connsiteY0" fmla="*/ 599081 h 1843005"/>
              <a:gd name="connsiteX1" fmla="*/ 389858 w 1329895"/>
              <a:gd name="connsiteY1" fmla="*/ 599081 h 1843005"/>
              <a:gd name="connsiteX2" fmla="*/ 389858 w 1329895"/>
              <a:gd name="connsiteY2" fmla="*/ 1850335 h 1843005"/>
              <a:gd name="connsiteX3" fmla="*/ 945691 w 1329895"/>
              <a:gd name="connsiteY3" fmla="*/ 1850335 h 1843005"/>
              <a:gd name="connsiteX4" fmla="*/ 945691 w 1329895"/>
              <a:gd name="connsiteY4" fmla="*/ 599081 h 1843005"/>
              <a:gd name="connsiteX5" fmla="*/ 1006008 w 1329895"/>
              <a:gd name="connsiteY5" fmla="*/ 599081 h 1843005"/>
              <a:gd name="connsiteX6" fmla="*/ 1335550 w 1329895"/>
              <a:gd name="connsiteY6" fmla="*/ 599081 h 1843005"/>
              <a:gd name="connsiteX7" fmla="*/ 812702 w 1329895"/>
              <a:gd name="connsiteY7" fmla="*/ 0 h 1843005"/>
              <a:gd name="connsiteX8" fmla="*/ 522847 w 1329895"/>
              <a:gd name="connsiteY8" fmla="*/ 0 h 1843005"/>
              <a:gd name="connsiteX9" fmla="*/ 0 w 1329895"/>
              <a:gd name="connsiteY9" fmla="*/ 599081 h 1843005"/>
              <a:gd name="connsiteX10" fmla="*/ 329542 w 1329895"/>
              <a:gd name="connsiteY10" fmla="*/ 599081 h 18430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29895" h="1843005">
                <a:moveTo>
                  <a:pt x="329542" y="599081"/>
                </a:moveTo>
                <a:lnTo>
                  <a:pt x="389858" y="599081"/>
                </a:lnTo>
                <a:lnTo>
                  <a:pt x="389858" y="1850335"/>
                </a:lnTo>
                <a:lnTo>
                  <a:pt x="945691" y="1850335"/>
                </a:lnTo>
                <a:lnTo>
                  <a:pt x="945691" y="599081"/>
                </a:lnTo>
                <a:lnTo>
                  <a:pt x="1006008" y="599081"/>
                </a:lnTo>
                <a:lnTo>
                  <a:pt x="1335550" y="599081"/>
                </a:lnTo>
                <a:lnTo>
                  <a:pt x="812702" y="0"/>
                </a:lnTo>
                <a:lnTo>
                  <a:pt x="522847" y="0"/>
                </a:lnTo>
                <a:lnTo>
                  <a:pt x="0" y="599081"/>
                </a:lnTo>
                <a:lnTo>
                  <a:pt x="329542" y="599081"/>
                </a:lnTo>
                <a:close/>
              </a:path>
            </a:pathLst>
          </a:custGeom>
          <a:solidFill>
            <a:schemeClr val="tx2"/>
          </a:solidFill>
          <a:ln w="10468" cap="flat">
            <a:noFill/>
            <a:prstDash val="solid"/>
            <a:miter/>
          </a:ln>
        </p:spPr>
        <p:txBody>
          <a:bodyPr rtlCol="0" anchor="ctr"/>
          <a:lstStyle/>
          <a:p>
            <a:endParaRPr lang="en-US"/>
          </a:p>
        </p:txBody>
      </p:sp>
      <p:sp>
        <p:nvSpPr>
          <p:cNvPr id="32" name="Freeform 31">
            <a:extLst>
              <a:ext uri="{FF2B5EF4-FFF2-40B4-BE49-F238E27FC236}">
                <a16:creationId xmlns:a16="http://schemas.microsoft.com/office/drawing/2014/main" id="{F3A8355C-EFE2-5143-8053-D6C8EEEE50F2}"/>
              </a:ext>
            </a:extLst>
          </p:cNvPr>
          <p:cNvSpPr/>
          <p:nvPr/>
        </p:nvSpPr>
        <p:spPr>
          <a:xfrm>
            <a:off x="10344685" y="5277803"/>
            <a:ext cx="1301841" cy="1574800"/>
          </a:xfrm>
          <a:custGeom>
            <a:avLst/>
            <a:gdLst>
              <a:gd name="connsiteX0" fmla="*/ 1622578 w 2146682"/>
              <a:gd name="connsiteY0" fmla="*/ 1233975 h 2596961"/>
              <a:gd name="connsiteX1" fmla="*/ 2154013 w 2146682"/>
              <a:gd name="connsiteY1" fmla="*/ 1233975 h 2596961"/>
              <a:gd name="connsiteX2" fmla="*/ 1077006 w 2146682"/>
              <a:gd name="connsiteY2" fmla="*/ 0 h 2596961"/>
              <a:gd name="connsiteX3" fmla="*/ 1068734 w 2146682"/>
              <a:gd name="connsiteY3" fmla="*/ 9424 h 2596961"/>
              <a:gd name="connsiteX4" fmla="*/ 0 w 2146682"/>
              <a:gd name="connsiteY4" fmla="*/ 1233975 h 2596961"/>
              <a:gd name="connsiteX5" fmla="*/ 531540 w 2146682"/>
              <a:gd name="connsiteY5" fmla="*/ 1233975 h 2596961"/>
              <a:gd name="connsiteX6" fmla="*/ 628821 w 2146682"/>
              <a:gd name="connsiteY6" fmla="*/ 1233975 h 2596961"/>
              <a:gd name="connsiteX7" fmla="*/ 628821 w 2146682"/>
              <a:gd name="connsiteY7" fmla="*/ 2605863 h 2596961"/>
              <a:gd name="connsiteX8" fmla="*/ 1525297 w 2146682"/>
              <a:gd name="connsiteY8" fmla="*/ 2605863 h 2596961"/>
              <a:gd name="connsiteX9" fmla="*/ 1525297 w 2146682"/>
              <a:gd name="connsiteY9" fmla="*/ 1233975 h 2596961"/>
              <a:gd name="connsiteX10" fmla="*/ 1622578 w 2146682"/>
              <a:gd name="connsiteY10" fmla="*/ 1233975 h 25969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146682" h="2596961">
                <a:moveTo>
                  <a:pt x="1622578" y="1233975"/>
                </a:moveTo>
                <a:lnTo>
                  <a:pt x="2154013" y="1233975"/>
                </a:lnTo>
                <a:lnTo>
                  <a:pt x="1077006" y="0"/>
                </a:lnTo>
                <a:lnTo>
                  <a:pt x="1068734" y="9424"/>
                </a:lnTo>
                <a:lnTo>
                  <a:pt x="0" y="1233975"/>
                </a:lnTo>
                <a:lnTo>
                  <a:pt x="531540" y="1233975"/>
                </a:lnTo>
                <a:lnTo>
                  <a:pt x="628821" y="1233975"/>
                </a:lnTo>
                <a:lnTo>
                  <a:pt x="628821" y="2605863"/>
                </a:lnTo>
                <a:lnTo>
                  <a:pt x="1525297" y="2605863"/>
                </a:lnTo>
                <a:lnTo>
                  <a:pt x="1525297" y="1233975"/>
                </a:lnTo>
                <a:lnTo>
                  <a:pt x="1622578" y="1233975"/>
                </a:lnTo>
                <a:close/>
              </a:path>
            </a:pathLst>
          </a:custGeom>
          <a:solidFill>
            <a:srgbClr val="12110C"/>
          </a:solidFill>
          <a:ln w="10468" cap="flat">
            <a:noFill/>
            <a:prstDash val="solid"/>
            <a:miter/>
          </a:ln>
        </p:spPr>
        <p:txBody>
          <a:bodyPr rtlCol="0" anchor="ctr"/>
          <a:lstStyle/>
          <a:p>
            <a:endParaRPr lang="en-US"/>
          </a:p>
        </p:txBody>
      </p:sp>
      <p:sp>
        <p:nvSpPr>
          <p:cNvPr id="33" name="Freeform 32">
            <a:extLst>
              <a:ext uri="{FF2B5EF4-FFF2-40B4-BE49-F238E27FC236}">
                <a16:creationId xmlns:a16="http://schemas.microsoft.com/office/drawing/2014/main" id="{FA439275-451E-A445-A4F8-E39227462CF3}"/>
              </a:ext>
            </a:extLst>
          </p:cNvPr>
          <p:cNvSpPr/>
          <p:nvPr/>
        </p:nvSpPr>
        <p:spPr>
          <a:xfrm>
            <a:off x="0" y="1671955"/>
            <a:ext cx="3499096" cy="5181600"/>
          </a:xfrm>
          <a:custGeom>
            <a:avLst/>
            <a:gdLst>
              <a:gd name="connsiteX0" fmla="*/ 2764613 w 5769862"/>
              <a:gd name="connsiteY0" fmla="*/ 6621939 h 8544842"/>
              <a:gd name="connsiteX1" fmla="*/ 5779916 w 5769862"/>
              <a:gd name="connsiteY1" fmla="*/ 6621939 h 8544842"/>
              <a:gd name="connsiteX2" fmla="*/ 0 w 5769862"/>
              <a:gd name="connsiteY2" fmla="*/ 0 h 8544842"/>
              <a:gd name="connsiteX3" fmla="*/ 0 w 5769862"/>
              <a:gd name="connsiteY3" fmla="*/ 8552172 h 8544842"/>
              <a:gd name="connsiteX4" fmla="*/ 2212968 w 5769862"/>
              <a:gd name="connsiteY4" fmla="*/ 8552172 h 8544842"/>
              <a:gd name="connsiteX5" fmla="*/ 2212968 w 5769862"/>
              <a:gd name="connsiteY5" fmla="*/ 6621939 h 8544842"/>
              <a:gd name="connsiteX6" fmla="*/ 2764613 w 5769862"/>
              <a:gd name="connsiteY6" fmla="*/ 6621939 h 8544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69862" h="8544842">
                <a:moveTo>
                  <a:pt x="2764613" y="6621939"/>
                </a:moveTo>
                <a:lnTo>
                  <a:pt x="5779916" y="6621939"/>
                </a:lnTo>
                <a:lnTo>
                  <a:pt x="0" y="0"/>
                </a:lnTo>
                <a:lnTo>
                  <a:pt x="0" y="8552172"/>
                </a:lnTo>
                <a:lnTo>
                  <a:pt x="2212968" y="8552172"/>
                </a:lnTo>
                <a:lnTo>
                  <a:pt x="2212968" y="6621939"/>
                </a:lnTo>
                <a:lnTo>
                  <a:pt x="2764613" y="6621939"/>
                </a:lnTo>
                <a:close/>
              </a:path>
            </a:pathLst>
          </a:custGeom>
          <a:solidFill>
            <a:schemeClr val="tx2"/>
          </a:solidFill>
          <a:ln w="10468" cap="flat">
            <a:noFill/>
            <a:prstDash val="solid"/>
            <a:miter/>
          </a:ln>
        </p:spPr>
        <p:txBody>
          <a:bodyPr rtlCol="0" anchor="ctr"/>
          <a:lstStyle/>
          <a:p>
            <a:endParaRPr lang="en-US"/>
          </a:p>
        </p:txBody>
      </p:sp>
      <p:sp>
        <p:nvSpPr>
          <p:cNvPr id="34" name="Freeform 33">
            <a:extLst>
              <a:ext uri="{FF2B5EF4-FFF2-40B4-BE49-F238E27FC236}">
                <a16:creationId xmlns:a16="http://schemas.microsoft.com/office/drawing/2014/main" id="{1FE3F521-71BA-6E4A-AA03-A383E4DBDDA9}"/>
              </a:ext>
            </a:extLst>
          </p:cNvPr>
          <p:cNvSpPr/>
          <p:nvPr/>
        </p:nvSpPr>
        <p:spPr>
          <a:xfrm>
            <a:off x="1777935" y="693102"/>
            <a:ext cx="984319" cy="1612900"/>
          </a:xfrm>
          <a:custGeom>
            <a:avLst/>
            <a:gdLst>
              <a:gd name="connsiteX0" fmla="*/ 0 w 1623101"/>
              <a:gd name="connsiteY0" fmla="*/ 900873 h 2659791"/>
              <a:gd name="connsiteX1" fmla="*/ 402320 w 1623101"/>
              <a:gd name="connsiteY1" fmla="*/ 900873 h 2659791"/>
              <a:gd name="connsiteX2" fmla="*/ 475935 w 1623101"/>
              <a:gd name="connsiteY2" fmla="*/ 900873 h 2659791"/>
              <a:gd name="connsiteX3" fmla="*/ 475935 w 1623101"/>
              <a:gd name="connsiteY3" fmla="*/ 2670263 h 2659791"/>
              <a:gd name="connsiteX4" fmla="*/ 1154706 w 1623101"/>
              <a:gd name="connsiteY4" fmla="*/ 2670263 h 2659791"/>
              <a:gd name="connsiteX5" fmla="*/ 1154706 w 1623101"/>
              <a:gd name="connsiteY5" fmla="*/ 900873 h 2659791"/>
              <a:gd name="connsiteX6" fmla="*/ 1228216 w 1623101"/>
              <a:gd name="connsiteY6" fmla="*/ 900873 h 2659791"/>
              <a:gd name="connsiteX7" fmla="*/ 1630641 w 1623101"/>
              <a:gd name="connsiteY7" fmla="*/ 900873 h 2659791"/>
              <a:gd name="connsiteX8" fmla="*/ 815320 w 1623101"/>
              <a:gd name="connsiteY8" fmla="*/ 0 h 2659791"/>
              <a:gd name="connsiteX9" fmla="*/ 0 w 1623101"/>
              <a:gd name="connsiteY9" fmla="*/ 900873 h 26597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23101" h="2659791">
                <a:moveTo>
                  <a:pt x="0" y="900873"/>
                </a:moveTo>
                <a:lnTo>
                  <a:pt x="402320" y="900873"/>
                </a:lnTo>
                <a:lnTo>
                  <a:pt x="475935" y="900873"/>
                </a:lnTo>
                <a:lnTo>
                  <a:pt x="475935" y="2670263"/>
                </a:lnTo>
                <a:lnTo>
                  <a:pt x="1154706" y="2670263"/>
                </a:lnTo>
                <a:lnTo>
                  <a:pt x="1154706" y="900873"/>
                </a:lnTo>
                <a:lnTo>
                  <a:pt x="1228216" y="900873"/>
                </a:lnTo>
                <a:lnTo>
                  <a:pt x="1630641" y="900873"/>
                </a:lnTo>
                <a:lnTo>
                  <a:pt x="815320" y="0"/>
                </a:lnTo>
                <a:lnTo>
                  <a:pt x="0" y="900873"/>
                </a:lnTo>
                <a:close/>
              </a:path>
            </a:pathLst>
          </a:custGeom>
          <a:solidFill>
            <a:srgbClr val="12110C"/>
          </a:solidFill>
          <a:ln w="10468" cap="flat">
            <a:noFill/>
            <a:prstDash val="solid"/>
            <a:miter/>
          </a:ln>
        </p:spPr>
        <p:txBody>
          <a:bodyPr rtlCol="0" anchor="ctr"/>
          <a:lstStyle/>
          <a:p>
            <a:endParaRPr lang="en-US"/>
          </a:p>
        </p:txBody>
      </p:sp>
      <p:pic>
        <p:nvPicPr>
          <p:cNvPr id="18" name="Graphic 17">
            <a:extLst>
              <a:ext uri="{FF2B5EF4-FFF2-40B4-BE49-F238E27FC236}">
                <a16:creationId xmlns:a16="http://schemas.microsoft.com/office/drawing/2014/main" id="{3160704F-B8F3-D74B-884C-4EA9F80E1516}"/>
              </a:ext>
            </a:extLst>
          </p:cNvPr>
          <p:cNvPicPr>
            <a:picLocks noChangeAspect="1"/>
          </p:cNvPicPr>
          <p:nvPr userDrawn="1"/>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380999" y="6225177"/>
            <a:ext cx="402328" cy="251437"/>
          </a:xfrm>
          <a:prstGeom prst="rect">
            <a:avLst/>
          </a:prstGeom>
        </p:spPr>
      </p:pic>
    </p:spTree>
    <p:extLst>
      <p:ext uri="{BB962C8B-B14F-4D97-AF65-F5344CB8AC3E}">
        <p14:creationId xmlns:p14="http://schemas.microsoft.com/office/powerpoint/2010/main" val="8046719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Statement Slide-RED">
    <p:bg>
      <p:bgPr>
        <a:solidFill>
          <a:schemeClr val="bg1"/>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1CBF22C-B04F-5943-BA77-33E7CB541057}"/>
              </a:ext>
            </a:extLst>
          </p:cNvPr>
          <p:cNvSpPr>
            <a:spLocks noGrp="1"/>
          </p:cNvSpPr>
          <p:nvPr>
            <p:ph type="title"/>
          </p:nvPr>
        </p:nvSpPr>
        <p:spPr>
          <a:xfrm>
            <a:off x="3164890" y="2210076"/>
            <a:ext cx="5862221" cy="988091"/>
          </a:xfrm>
          <a:prstGeom prst="rect">
            <a:avLst/>
          </a:prstGeom>
        </p:spPr>
        <p:txBody>
          <a:bodyPr wrap="square" anchor="t" anchorCtr="0">
            <a:spAutoFit/>
          </a:bodyPr>
          <a:lstStyle>
            <a:lvl1pPr algn="ctr">
              <a:defRPr sz="3638" cap="all" baseline="0">
                <a:solidFill>
                  <a:schemeClr val="bg2"/>
                </a:solidFill>
              </a:defRPr>
            </a:lvl1pPr>
          </a:lstStyle>
          <a:p>
            <a:r>
              <a:rPr lang="en-US" dirty="0"/>
              <a:t>Click to edit Master title style</a:t>
            </a:r>
          </a:p>
        </p:txBody>
      </p:sp>
      <p:sp>
        <p:nvSpPr>
          <p:cNvPr id="24" name="Text Placeholder 23">
            <a:extLst>
              <a:ext uri="{FF2B5EF4-FFF2-40B4-BE49-F238E27FC236}">
                <a16:creationId xmlns:a16="http://schemas.microsoft.com/office/drawing/2014/main" id="{3BB56597-2F0F-DB40-8626-0EC191398E54}"/>
              </a:ext>
            </a:extLst>
          </p:cNvPr>
          <p:cNvSpPr>
            <a:spLocks noGrp="1"/>
          </p:cNvSpPr>
          <p:nvPr>
            <p:ph type="body" sz="quarter" idx="10"/>
          </p:nvPr>
        </p:nvSpPr>
        <p:spPr>
          <a:xfrm>
            <a:off x="3177969" y="3745833"/>
            <a:ext cx="5911156" cy="2479343"/>
          </a:xfrm>
          <a:prstGeom prst="rect">
            <a:avLst/>
          </a:prstGeom>
        </p:spPr>
        <p:txBody>
          <a:bodyPr vert="horz" lIns="91440" tIns="45720" rIns="91440" bIns="45720" rtlCol="0">
            <a:normAutofit/>
          </a:bodyPr>
          <a:lstStyle>
            <a:lvl1pPr marL="0" indent="0">
              <a:buNone/>
              <a:defRPr lang="en-US" dirty="0" smtClean="0"/>
            </a:lvl1pPr>
            <a:lvl2pPr>
              <a:defRPr lang="en-US" dirty="0" smtClean="0"/>
            </a:lvl2pPr>
            <a:lvl3pPr>
              <a:defRPr lang="en-US" dirty="0" smtClean="0"/>
            </a:lvl3pPr>
            <a:lvl4pPr>
              <a:defRPr lang="en-US" dirty="0" smtClean="0"/>
            </a:lvl4pPr>
            <a:lvl5pPr>
              <a:defRPr lang="en-US" dirty="0"/>
            </a:lvl5pPr>
          </a:lstStyle>
          <a:p>
            <a:pPr lvl="0"/>
            <a:r>
              <a:rPr lang="en-US" dirty="0"/>
              <a:t>Click to edit Master text styles</a:t>
            </a:r>
          </a:p>
        </p:txBody>
      </p:sp>
      <p:sp>
        <p:nvSpPr>
          <p:cNvPr id="29" name="Freeform 28">
            <a:extLst>
              <a:ext uri="{FF2B5EF4-FFF2-40B4-BE49-F238E27FC236}">
                <a16:creationId xmlns:a16="http://schemas.microsoft.com/office/drawing/2014/main" id="{986DE4AE-92D2-1B46-A477-4741C8E33E9A}"/>
              </a:ext>
            </a:extLst>
          </p:cNvPr>
          <p:cNvSpPr/>
          <p:nvPr/>
        </p:nvSpPr>
        <p:spPr>
          <a:xfrm>
            <a:off x="0" y="0"/>
            <a:ext cx="12192856" cy="6858000"/>
          </a:xfrm>
          <a:custGeom>
            <a:avLst/>
            <a:gdLst>
              <a:gd name="connsiteX0" fmla="*/ 18040298 w 20105511"/>
              <a:gd name="connsiteY0" fmla="*/ 0 h 11309350"/>
              <a:gd name="connsiteX1" fmla="*/ 18563146 w 20105511"/>
              <a:gd name="connsiteY1" fmla="*/ 599081 h 11309350"/>
              <a:gd name="connsiteX2" fmla="*/ 18173288 w 20105511"/>
              <a:gd name="connsiteY2" fmla="*/ 599081 h 11309350"/>
              <a:gd name="connsiteX3" fmla="*/ 18173288 w 20105511"/>
              <a:gd name="connsiteY3" fmla="*/ 1850335 h 11309350"/>
              <a:gd name="connsiteX4" fmla="*/ 17617454 w 20105511"/>
              <a:gd name="connsiteY4" fmla="*/ 1850335 h 11309350"/>
              <a:gd name="connsiteX5" fmla="*/ 17617454 w 20105511"/>
              <a:gd name="connsiteY5" fmla="*/ 599081 h 11309350"/>
              <a:gd name="connsiteX6" fmla="*/ 17227596 w 20105511"/>
              <a:gd name="connsiteY6" fmla="*/ 599081 h 11309350"/>
              <a:gd name="connsiteX7" fmla="*/ 17750444 w 20105511"/>
              <a:gd name="connsiteY7" fmla="*/ 0 h 11309350"/>
              <a:gd name="connsiteX8" fmla="*/ 0 w 20105511"/>
              <a:gd name="connsiteY8" fmla="*/ 0 h 11309350"/>
              <a:gd name="connsiteX9" fmla="*/ 0 w 20105511"/>
              <a:gd name="connsiteY9" fmla="*/ 2757178 h 11309350"/>
              <a:gd name="connsiteX10" fmla="*/ 5780335 w 20105511"/>
              <a:gd name="connsiteY10" fmla="*/ 9379116 h 11309350"/>
              <a:gd name="connsiteX11" fmla="*/ 2212968 w 20105511"/>
              <a:gd name="connsiteY11" fmla="*/ 9379116 h 11309350"/>
              <a:gd name="connsiteX12" fmla="*/ 2212968 w 20105511"/>
              <a:gd name="connsiteY12" fmla="*/ 11309350 h 11309350"/>
              <a:gd name="connsiteX13" fmla="*/ 16328711 w 20105511"/>
              <a:gd name="connsiteY13" fmla="*/ 11309350 h 11309350"/>
              <a:gd name="connsiteX14" fmla="*/ 16328711 w 20105511"/>
              <a:gd name="connsiteY14" fmla="*/ 8696681 h 11309350"/>
              <a:gd name="connsiteX15" fmla="*/ 15067510 w 20105511"/>
              <a:gd name="connsiteY15" fmla="*/ 8696681 h 11309350"/>
              <a:gd name="connsiteX16" fmla="*/ 17227492 w 20105511"/>
              <a:gd name="connsiteY16" fmla="*/ 6221714 h 11309350"/>
              <a:gd name="connsiteX17" fmla="*/ 19387786 w 20105511"/>
              <a:gd name="connsiteY17" fmla="*/ 8696681 h 11309350"/>
              <a:gd name="connsiteX18" fmla="*/ 18126374 w 20105511"/>
              <a:gd name="connsiteY18" fmla="*/ 8696681 h 11309350"/>
              <a:gd name="connsiteX19" fmla="*/ 18126374 w 20105511"/>
              <a:gd name="connsiteY19" fmla="*/ 8712912 h 11309350"/>
              <a:gd name="connsiteX20" fmla="*/ 18134648 w 20105511"/>
              <a:gd name="connsiteY20" fmla="*/ 8703488 h 11309350"/>
              <a:gd name="connsiteX21" fmla="*/ 19212072 w 20105511"/>
              <a:gd name="connsiteY21" fmla="*/ 9937568 h 11309350"/>
              <a:gd name="connsiteX22" fmla="*/ 18583776 w 20105511"/>
              <a:gd name="connsiteY22" fmla="*/ 9937568 h 11309350"/>
              <a:gd name="connsiteX23" fmla="*/ 18583776 w 20105511"/>
              <a:gd name="connsiteY23" fmla="*/ 11309350 h 11309350"/>
              <a:gd name="connsiteX24" fmla="*/ 20105512 w 20105511"/>
              <a:gd name="connsiteY24" fmla="*/ 11309350 h 11309350"/>
              <a:gd name="connsiteX25" fmla="*/ 20105512 w 20105511"/>
              <a:gd name="connsiteY25" fmla="*/ 0 h 11309350"/>
              <a:gd name="connsiteX26" fmla="*/ 4159956 w 20105511"/>
              <a:gd name="connsiteY26" fmla="*/ 2043851 h 11309350"/>
              <a:gd name="connsiteX27" fmla="*/ 4086655 w 20105511"/>
              <a:gd name="connsiteY27" fmla="*/ 2043851 h 11309350"/>
              <a:gd name="connsiteX28" fmla="*/ 4086655 w 20105511"/>
              <a:gd name="connsiteY28" fmla="*/ 3813555 h 11309350"/>
              <a:gd name="connsiteX29" fmla="*/ 3407675 w 20105511"/>
              <a:gd name="connsiteY29" fmla="*/ 3813555 h 11309350"/>
              <a:gd name="connsiteX30" fmla="*/ 3407675 w 20105511"/>
              <a:gd name="connsiteY30" fmla="*/ 2043851 h 11309350"/>
              <a:gd name="connsiteX31" fmla="*/ 2932054 w 20105511"/>
              <a:gd name="connsiteY31" fmla="*/ 2043851 h 11309350"/>
              <a:gd name="connsiteX32" fmla="*/ 3747374 w 20105511"/>
              <a:gd name="connsiteY32" fmla="*/ 1143292 h 11309350"/>
              <a:gd name="connsiteX33" fmla="*/ 4562695 w 20105511"/>
              <a:gd name="connsiteY33" fmla="*/ 2043851 h 113093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20105511" h="11309350">
                <a:moveTo>
                  <a:pt x="18040298" y="0"/>
                </a:moveTo>
                <a:lnTo>
                  <a:pt x="18563146" y="599081"/>
                </a:lnTo>
                <a:lnTo>
                  <a:pt x="18173288" y="599081"/>
                </a:lnTo>
                <a:lnTo>
                  <a:pt x="18173288" y="1850335"/>
                </a:lnTo>
                <a:lnTo>
                  <a:pt x="17617454" y="1850335"/>
                </a:lnTo>
                <a:lnTo>
                  <a:pt x="17617454" y="599081"/>
                </a:lnTo>
                <a:lnTo>
                  <a:pt x="17227596" y="599081"/>
                </a:lnTo>
                <a:lnTo>
                  <a:pt x="17750444" y="0"/>
                </a:lnTo>
                <a:lnTo>
                  <a:pt x="0" y="0"/>
                </a:lnTo>
                <a:lnTo>
                  <a:pt x="0" y="2757178"/>
                </a:lnTo>
                <a:lnTo>
                  <a:pt x="5780335" y="9379116"/>
                </a:lnTo>
                <a:lnTo>
                  <a:pt x="2212968" y="9379116"/>
                </a:lnTo>
                <a:lnTo>
                  <a:pt x="2212968" y="11309350"/>
                </a:lnTo>
                <a:lnTo>
                  <a:pt x="16328711" y="11309350"/>
                </a:lnTo>
                <a:lnTo>
                  <a:pt x="16328711" y="8696681"/>
                </a:lnTo>
                <a:lnTo>
                  <a:pt x="15067510" y="8696681"/>
                </a:lnTo>
                <a:lnTo>
                  <a:pt x="17227492" y="6221714"/>
                </a:lnTo>
                <a:lnTo>
                  <a:pt x="19387786" y="8696681"/>
                </a:lnTo>
                <a:lnTo>
                  <a:pt x="18126374" y="8696681"/>
                </a:lnTo>
                <a:lnTo>
                  <a:pt x="18126374" y="8712912"/>
                </a:lnTo>
                <a:lnTo>
                  <a:pt x="18134648" y="8703488"/>
                </a:lnTo>
                <a:lnTo>
                  <a:pt x="19212072" y="9937568"/>
                </a:lnTo>
                <a:lnTo>
                  <a:pt x="18583776" y="9937568"/>
                </a:lnTo>
                <a:lnTo>
                  <a:pt x="18583776" y="11309350"/>
                </a:lnTo>
                <a:lnTo>
                  <a:pt x="20105512" y="11309350"/>
                </a:lnTo>
                <a:lnTo>
                  <a:pt x="20105512" y="0"/>
                </a:lnTo>
                <a:close/>
                <a:moveTo>
                  <a:pt x="4159956" y="2043851"/>
                </a:moveTo>
                <a:lnTo>
                  <a:pt x="4086655" y="2043851"/>
                </a:lnTo>
                <a:lnTo>
                  <a:pt x="4086655" y="3813555"/>
                </a:lnTo>
                <a:lnTo>
                  <a:pt x="3407675" y="3813555"/>
                </a:lnTo>
                <a:lnTo>
                  <a:pt x="3407675" y="2043851"/>
                </a:lnTo>
                <a:lnTo>
                  <a:pt x="2932054" y="2043851"/>
                </a:lnTo>
                <a:lnTo>
                  <a:pt x="3747374" y="1143292"/>
                </a:lnTo>
                <a:lnTo>
                  <a:pt x="4562695" y="2043851"/>
                </a:lnTo>
                <a:close/>
              </a:path>
            </a:pathLst>
          </a:custGeom>
          <a:noFill/>
          <a:ln w="10468" cap="flat">
            <a:noFill/>
            <a:prstDash val="solid"/>
            <a:miter/>
          </a:ln>
        </p:spPr>
        <p:txBody>
          <a:bodyPr rtlCol="0" anchor="ctr"/>
          <a:lstStyle/>
          <a:p>
            <a:endParaRPr lang="en-US"/>
          </a:p>
        </p:txBody>
      </p:sp>
      <p:sp>
        <p:nvSpPr>
          <p:cNvPr id="30" name="Freeform 29">
            <a:extLst>
              <a:ext uri="{FF2B5EF4-FFF2-40B4-BE49-F238E27FC236}">
                <a16:creationId xmlns:a16="http://schemas.microsoft.com/office/drawing/2014/main" id="{F21EAE22-5BEC-8E40-9967-3A04E13F5068}"/>
              </a:ext>
            </a:extLst>
          </p:cNvPr>
          <p:cNvSpPr/>
          <p:nvPr/>
        </p:nvSpPr>
        <p:spPr>
          <a:xfrm>
            <a:off x="9137593" y="3772852"/>
            <a:ext cx="2616384" cy="3079750"/>
          </a:xfrm>
          <a:custGeom>
            <a:avLst/>
            <a:gdLst>
              <a:gd name="connsiteX0" fmla="*/ 2521985 w 4314307"/>
              <a:gd name="connsiteY0" fmla="*/ 3715750 h 5078735"/>
              <a:gd name="connsiteX1" fmla="*/ 1990445 w 4314307"/>
              <a:gd name="connsiteY1" fmla="*/ 3715750 h 5078735"/>
              <a:gd name="connsiteX2" fmla="*/ 3059179 w 4314307"/>
              <a:gd name="connsiteY2" fmla="*/ 2491198 h 5078735"/>
              <a:gd name="connsiteX3" fmla="*/ 3059179 w 4314307"/>
              <a:gd name="connsiteY3" fmla="*/ 2474967 h 5078735"/>
              <a:gd name="connsiteX4" fmla="*/ 3254266 w 4314307"/>
              <a:gd name="connsiteY4" fmla="*/ 2474967 h 5078735"/>
              <a:gd name="connsiteX5" fmla="*/ 4320276 w 4314307"/>
              <a:gd name="connsiteY5" fmla="*/ 2474967 h 5078735"/>
              <a:gd name="connsiteX6" fmla="*/ 2159981 w 4314307"/>
              <a:gd name="connsiteY6" fmla="*/ 0 h 5078735"/>
              <a:gd name="connsiteX7" fmla="*/ 0 w 4314307"/>
              <a:gd name="connsiteY7" fmla="*/ 2474967 h 5078735"/>
              <a:gd name="connsiteX8" fmla="*/ 1065907 w 4314307"/>
              <a:gd name="connsiteY8" fmla="*/ 2474967 h 5078735"/>
              <a:gd name="connsiteX9" fmla="*/ 1260993 w 4314307"/>
              <a:gd name="connsiteY9" fmla="*/ 2474967 h 5078735"/>
              <a:gd name="connsiteX10" fmla="*/ 1260993 w 4314307"/>
              <a:gd name="connsiteY10" fmla="*/ 5087637 h 5078735"/>
              <a:gd name="connsiteX11" fmla="*/ 2619267 w 4314307"/>
              <a:gd name="connsiteY11" fmla="*/ 5087637 h 5078735"/>
              <a:gd name="connsiteX12" fmla="*/ 2619267 w 4314307"/>
              <a:gd name="connsiteY12" fmla="*/ 3715750 h 5078735"/>
              <a:gd name="connsiteX13" fmla="*/ 2521985 w 4314307"/>
              <a:gd name="connsiteY13" fmla="*/ 3715750 h 50787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314307" h="5078735">
                <a:moveTo>
                  <a:pt x="2521985" y="3715750"/>
                </a:moveTo>
                <a:lnTo>
                  <a:pt x="1990445" y="3715750"/>
                </a:lnTo>
                <a:lnTo>
                  <a:pt x="3059179" y="2491198"/>
                </a:lnTo>
                <a:lnTo>
                  <a:pt x="3059179" y="2474967"/>
                </a:lnTo>
                <a:lnTo>
                  <a:pt x="3254266" y="2474967"/>
                </a:lnTo>
                <a:lnTo>
                  <a:pt x="4320276" y="2474967"/>
                </a:lnTo>
                <a:lnTo>
                  <a:pt x="2159981" y="0"/>
                </a:lnTo>
                <a:lnTo>
                  <a:pt x="0" y="2474967"/>
                </a:lnTo>
                <a:lnTo>
                  <a:pt x="1065907" y="2474967"/>
                </a:lnTo>
                <a:lnTo>
                  <a:pt x="1260993" y="2474967"/>
                </a:lnTo>
                <a:lnTo>
                  <a:pt x="1260993" y="5087637"/>
                </a:lnTo>
                <a:lnTo>
                  <a:pt x="2619267" y="5087637"/>
                </a:lnTo>
                <a:lnTo>
                  <a:pt x="2619267" y="3715750"/>
                </a:lnTo>
                <a:lnTo>
                  <a:pt x="2521985" y="3715750"/>
                </a:lnTo>
                <a:close/>
              </a:path>
            </a:pathLst>
          </a:custGeom>
          <a:solidFill>
            <a:schemeClr val="bg2"/>
          </a:solidFill>
          <a:ln w="10468" cap="flat">
            <a:noFill/>
            <a:prstDash val="solid"/>
            <a:miter/>
          </a:ln>
        </p:spPr>
        <p:txBody>
          <a:bodyPr rtlCol="0" anchor="ctr"/>
          <a:lstStyle/>
          <a:p>
            <a:endParaRPr lang="en-US"/>
          </a:p>
        </p:txBody>
      </p:sp>
      <p:sp>
        <p:nvSpPr>
          <p:cNvPr id="31" name="Freeform 30">
            <a:extLst>
              <a:ext uri="{FF2B5EF4-FFF2-40B4-BE49-F238E27FC236}">
                <a16:creationId xmlns:a16="http://schemas.microsoft.com/office/drawing/2014/main" id="{0E9A12D2-8AA8-F946-B416-BCC135123F67}"/>
              </a:ext>
            </a:extLst>
          </p:cNvPr>
          <p:cNvSpPr/>
          <p:nvPr/>
        </p:nvSpPr>
        <p:spPr>
          <a:xfrm>
            <a:off x="10447563" y="0"/>
            <a:ext cx="806507" cy="1117600"/>
          </a:xfrm>
          <a:custGeom>
            <a:avLst/>
            <a:gdLst>
              <a:gd name="connsiteX0" fmla="*/ 329542 w 1329895"/>
              <a:gd name="connsiteY0" fmla="*/ 599081 h 1843005"/>
              <a:gd name="connsiteX1" fmla="*/ 389858 w 1329895"/>
              <a:gd name="connsiteY1" fmla="*/ 599081 h 1843005"/>
              <a:gd name="connsiteX2" fmla="*/ 389858 w 1329895"/>
              <a:gd name="connsiteY2" fmla="*/ 1850335 h 1843005"/>
              <a:gd name="connsiteX3" fmla="*/ 945691 w 1329895"/>
              <a:gd name="connsiteY3" fmla="*/ 1850335 h 1843005"/>
              <a:gd name="connsiteX4" fmla="*/ 945691 w 1329895"/>
              <a:gd name="connsiteY4" fmla="*/ 599081 h 1843005"/>
              <a:gd name="connsiteX5" fmla="*/ 1006008 w 1329895"/>
              <a:gd name="connsiteY5" fmla="*/ 599081 h 1843005"/>
              <a:gd name="connsiteX6" fmla="*/ 1335550 w 1329895"/>
              <a:gd name="connsiteY6" fmla="*/ 599081 h 1843005"/>
              <a:gd name="connsiteX7" fmla="*/ 812702 w 1329895"/>
              <a:gd name="connsiteY7" fmla="*/ 0 h 1843005"/>
              <a:gd name="connsiteX8" fmla="*/ 522847 w 1329895"/>
              <a:gd name="connsiteY8" fmla="*/ 0 h 1843005"/>
              <a:gd name="connsiteX9" fmla="*/ 0 w 1329895"/>
              <a:gd name="connsiteY9" fmla="*/ 599081 h 1843005"/>
              <a:gd name="connsiteX10" fmla="*/ 329542 w 1329895"/>
              <a:gd name="connsiteY10" fmla="*/ 599081 h 18430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29895" h="1843005">
                <a:moveTo>
                  <a:pt x="329542" y="599081"/>
                </a:moveTo>
                <a:lnTo>
                  <a:pt x="389858" y="599081"/>
                </a:lnTo>
                <a:lnTo>
                  <a:pt x="389858" y="1850335"/>
                </a:lnTo>
                <a:lnTo>
                  <a:pt x="945691" y="1850335"/>
                </a:lnTo>
                <a:lnTo>
                  <a:pt x="945691" y="599081"/>
                </a:lnTo>
                <a:lnTo>
                  <a:pt x="1006008" y="599081"/>
                </a:lnTo>
                <a:lnTo>
                  <a:pt x="1335550" y="599081"/>
                </a:lnTo>
                <a:lnTo>
                  <a:pt x="812702" y="0"/>
                </a:lnTo>
                <a:lnTo>
                  <a:pt x="522847" y="0"/>
                </a:lnTo>
                <a:lnTo>
                  <a:pt x="0" y="599081"/>
                </a:lnTo>
                <a:lnTo>
                  <a:pt x="329542" y="599081"/>
                </a:lnTo>
                <a:close/>
              </a:path>
            </a:pathLst>
          </a:custGeom>
          <a:solidFill>
            <a:schemeClr val="bg2"/>
          </a:solidFill>
          <a:ln w="10468" cap="flat">
            <a:noFill/>
            <a:prstDash val="solid"/>
            <a:miter/>
          </a:ln>
        </p:spPr>
        <p:txBody>
          <a:bodyPr rtlCol="0" anchor="ctr"/>
          <a:lstStyle/>
          <a:p>
            <a:endParaRPr lang="en-US"/>
          </a:p>
        </p:txBody>
      </p:sp>
      <p:sp>
        <p:nvSpPr>
          <p:cNvPr id="32" name="Freeform 31">
            <a:extLst>
              <a:ext uri="{FF2B5EF4-FFF2-40B4-BE49-F238E27FC236}">
                <a16:creationId xmlns:a16="http://schemas.microsoft.com/office/drawing/2014/main" id="{F3A8355C-EFE2-5143-8053-D6C8EEEE50F2}"/>
              </a:ext>
            </a:extLst>
          </p:cNvPr>
          <p:cNvSpPr/>
          <p:nvPr/>
        </p:nvSpPr>
        <p:spPr>
          <a:xfrm>
            <a:off x="10344685" y="5277803"/>
            <a:ext cx="1301841" cy="1574800"/>
          </a:xfrm>
          <a:custGeom>
            <a:avLst/>
            <a:gdLst>
              <a:gd name="connsiteX0" fmla="*/ 1622578 w 2146682"/>
              <a:gd name="connsiteY0" fmla="*/ 1233975 h 2596961"/>
              <a:gd name="connsiteX1" fmla="*/ 2154013 w 2146682"/>
              <a:gd name="connsiteY1" fmla="*/ 1233975 h 2596961"/>
              <a:gd name="connsiteX2" fmla="*/ 1077006 w 2146682"/>
              <a:gd name="connsiteY2" fmla="*/ 0 h 2596961"/>
              <a:gd name="connsiteX3" fmla="*/ 1068734 w 2146682"/>
              <a:gd name="connsiteY3" fmla="*/ 9424 h 2596961"/>
              <a:gd name="connsiteX4" fmla="*/ 0 w 2146682"/>
              <a:gd name="connsiteY4" fmla="*/ 1233975 h 2596961"/>
              <a:gd name="connsiteX5" fmla="*/ 531540 w 2146682"/>
              <a:gd name="connsiteY5" fmla="*/ 1233975 h 2596961"/>
              <a:gd name="connsiteX6" fmla="*/ 628821 w 2146682"/>
              <a:gd name="connsiteY6" fmla="*/ 1233975 h 2596961"/>
              <a:gd name="connsiteX7" fmla="*/ 628821 w 2146682"/>
              <a:gd name="connsiteY7" fmla="*/ 2605863 h 2596961"/>
              <a:gd name="connsiteX8" fmla="*/ 1525297 w 2146682"/>
              <a:gd name="connsiteY8" fmla="*/ 2605863 h 2596961"/>
              <a:gd name="connsiteX9" fmla="*/ 1525297 w 2146682"/>
              <a:gd name="connsiteY9" fmla="*/ 1233975 h 2596961"/>
              <a:gd name="connsiteX10" fmla="*/ 1622578 w 2146682"/>
              <a:gd name="connsiteY10" fmla="*/ 1233975 h 25969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146682" h="2596961">
                <a:moveTo>
                  <a:pt x="1622578" y="1233975"/>
                </a:moveTo>
                <a:lnTo>
                  <a:pt x="2154013" y="1233975"/>
                </a:lnTo>
                <a:lnTo>
                  <a:pt x="1077006" y="0"/>
                </a:lnTo>
                <a:lnTo>
                  <a:pt x="1068734" y="9424"/>
                </a:lnTo>
                <a:lnTo>
                  <a:pt x="0" y="1233975"/>
                </a:lnTo>
                <a:lnTo>
                  <a:pt x="531540" y="1233975"/>
                </a:lnTo>
                <a:lnTo>
                  <a:pt x="628821" y="1233975"/>
                </a:lnTo>
                <a:lnTo>
                  <a:pt x="628821" y="2605863"/>
                </a:lnTo>
                <a:lnTo>
                  <a:pt x="1525297" y="2605863"/>
                </a:lnTo>
                <a:lnTo>
                  <a:pt x="1525297" y="1233975"/>
                </a:lnTo>
                <a:lnTo>
                  <a:pt x="1622578" y="1233975"/>
                </a:lnTo>
                <a:close/>
              </a:path>
            </a:pathLst>
          </a:custGeom>
          <a:solidFill>
            <a:srgbClr val="12110C"/>
          </a:solidFill>
          <a:ln w="10468" cap="flat">
            <a:noFill/>
            <a:prstDash val="solid"/>
            <a:miter/>
          </a:ln>
        </p:spPr>
        <p:txBody>
          <a:bodyPr rtlCol="0" anchor="ctr"/>
          <a:lstStyle/>
          <a:p>
            <a:endParaRPr lang="en-US"/>
          </a:p>
        </p:txBody>
      </p:sp>
      <p:sp>
        <p:nvSpPr>
          <p:cNvPr id="33" name="Freeform 32">
            <a:extLst>
              <a:ext uri="{FF2B5EF4-FFF2-40B4-BE49-F238E27FC236}">
                <a16:creationId xmlns:a16="http://schemas.microsoft.com/office/drawing/2014/main" id="{FA439275-451E-A445-A4F8-E39227462CF3}"/>
              </a:ext>
            </a:extLst>
          </p:cNvPr>
          <p:cNvSpPr/>
          <p:nvPr/>
        </p:nvSpPr>
        <p:spPr>
          <a:xfrm>
            <a:off x="0" y="1671955"/>
            <a:ext cx="3499096" cy="5181600"/>
          </a:xfrm>
          <a:custGeom>
            <a:avLst/>
            <a:gdLst>
              <a:gd name="connsiteX0" fmla="*/ 2764613 w 5769862"/>
              <a:gd name="connsiteY0" fmla="*/ 6621939 h 8544842"/>
              <a:gd name="connsiteX1" fmla="*/ 5779916 w 5769862"/>
              <a:gd name="connsiteY1" fmla="*/ 6621939 h 8544842"/>
              <a:gd name="connsiteX2" fmla="*/ 0 w 5769862"/>
              <a:gd name="connsiteY2" fmla="*/ 0 h 8544842"/>
              <a:gd name="connsiteX3" fmla="*/ 0 w 5769862"/>
              <a:gd name="connsiteY3" fmla="*/ 8552172 h 8544842"/>
              <a:gd name="connsiteX4" fmla="*/ 2212968 w 5769862"/>
              <a:gd name="connsiteY4" fmla="*/ 8552172 h 8544842"/>
              <a:gd name="connsiteX5" fmla="*/ 2212968 w 5769862"/>
              <a:gd name="connsiteY5" fmla="*/ 6621939 h 8544842"/>
              <a:gd name="connsiteX6" fmla="*/ 2764613 w 5769862"/>
              <a:gd name="connsiteY6" fmla="*/ 6621939 h 8544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69862" h="8544842">
                <a:moveTo>
                  <a:pt x="2764613" y="6621939"/>
                </a:moveTo>
                <a:lnTo>
                  <a:pt x="5779916" y="6621939"/>
                </a:lnTo>
                <a:lnTo>
                  <a:pt x="0" y="0"/>
                </a:lnTo>
                <a:lnTo>
                  <a:pt x="0" y="8552172"/>
                </a:lnTo>
                <a:lnTo>
                  <a:pt x="2212968" y="8552172"/>
                </a:lnTo>
                <a:lnTo>
                  <a:pt x="2212968" y="6621939"/>
                </a:lnTo>
                <a:lnTo>
                  <a:pt x="2764613" y="6621939"/>
                </a:lnTo>
                <a:close/>
              </a:path>
            </a:pathLst>
          </a:custGeom>
          <a:solidFill>
            <a:schemeClr val="bg2"/>
          </a:solidFill>
          <a:ln w="10468" cap="flat">
            <a:noFill/>
            <a:prstDash val="solid"/>
            <a:miter/>
          </a:ln>
        </p:spPr>
        <p:txBody>
          <a:bodyPr rtlCol="0" anchor="ctr"/>
          <a:lstStyle/>
          <a:p>
            <a:endParaRPr lang="en-US"/>
          </a:p>
        </p:txBody>
      </p:sp>
      <p:sp>
        <p:nvSpPr>
          <p:cNvPr id="34" name="Freeform 33">
            <a:extLst>
              <a:ext uri="{FF2B5EF4-FFF2-40B4-BE49-F238E27FC236}">
                <a16:creationId xmlns:a16="http://schemas.microsoft.com/office/drawing/2014/main" id="{1FE3F521-71BA-6E4A-AA03-A383E4DBDDA9}"/>
              </a:ext>
            </a:extLst>
          </p:cNvPr>
          <p:cNvSpPr/>
          <p:nvPr/>
        </p:nvSpPr>
        <p:spPr>
          <a:xfrm>
            <a:off x="1777935" y="693102"/>
            <a:ext cx="984319" cy="1612900"/>
          </a:xfrm>
          <a:custGeom>
            <a:avLst/>
            <a:gdLst>
              <a:gd name="connsiteX0" fmla="*/ 0 w 1623101"/>
              <a:gd name="connsiteY0" fmla="*/ 900873 h 2659791"/>
              <a:gd name="connsiteX1" fmla="*/ 402320 w 1623101"/>
              <a:gd name="connsiteY1" fmla="*/ 900873 h 2659791"/>
              <a:gd name="connsiteX2" fmla="*/ 475935 w 1623101"/>
              <a:gd name="connsiteY2" fmla="*/ 900873 h 2659791"/>
              <a:gd name="connsiteX3" fmla="*/ 475935 w 1623101"/>
              <a:gd name="connsiteY3" fmla="*/ 2670263 h 2659791"/>
              <a:gd name="connsiteX4" fmla="*/ 1154706 w 1623101"/>
              <a:gd name="connsiteY4" fmla="*/ 2670263 h 2659791"/>
              <a:gd name="connsiteX5" fmla="*/ 1154706 w 1623101"/>
              <a:gd name="connsiteY5" fmla="*/ 900873 h 2659791"/>
              <a:gd name="connsiteX6" fmla="*/ 1228216 w 1623101"/>
              <a:gd name="connsiteY6" fmla="*/ 900873 h 2659791"/>
              <a:gd name="connsiteX7" fmla="*/ 1630641 w 1623101"/>
              <a:gd name="connsiteY7" fmla="*/ 900873 h 2659791"/>
              <a:gd name="connsiteX8" fmla="*/ 815320 w 1623101"/>
              <a:gd name="connsiteY8" fmla="*/ 0 h 2659791"/>
              <a:gd name="connsiteX9" fmla="*/ 0 w 1623101"/>
              <a:gd name="connsiteY9" fmla="*/ 900873 h 26597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623101" h="2659791">
                <a:moveTo>
                  <a:pt x="0" y="900873"/>
                </a:moveTo>
                <a:lnTo>
                  <a:pt x="402320" y="900873"/>
                </a:lnTo>
                <a:lnTo>
                  <a:pt x="475935" y="900873"/>
                </a:lnTo>
                <a:lnTo>
                  <a:pt x="475935" y="2670263"/>
                </a:lnTo>
                <a:lnTo>
                  <a:pt x="1154706" y="2670263"/>
                </a:lnTo>
                <a:lnTo>
                  <a:pt x="1154706" y="900873"/>
                </a:lnTo>
                <a:lnTo>
                  <a:pt x="1228216" y="900873"/>
                </a:lnTo>
                <a:lnTo>
                  <a:pt x="1630641" y="900873"/>
                </a:lnTo>
                <a:lnTo>
                  <a:pt x="815320" y="0"/>
                </a:lnTo>
                <a:lnTo>
                  <a:pt x="0" y="900873"/>
                </a:lnTo>
                <a:close/>
              </a:path>
            </a:pathLst>
          </a:custGeom>
          <a:solidFill>
            <a:srgbClr val="12110C"/>
          </a:solidFill>
          <a:ln w="10468" cap="flat">
            <a:noFill/>
            <a:prstDash val="solid"/>
            <a:miter/>
          </a:ln>
        </p:spPr>
        <p:txBody>
          <a:bodyPr rtlCol="0" anchor="ctr"/>
          <a:lstStyle/>
          <a:p>
            <a:endParaRPr lang="en-US"/>
          </a:p>
        </p:txBody>
      </p:sp>
      <p:pic>
        <p:nvPicPr>
          <p:cNvPr id="18" name="Graphic 17">
            <a:extLst>
              <a:ext uri="{FF2B5EF4-FFF2-40B4-BE49-F238E27FC236}">
                <a16:creationId xmlns:a16="http://schemas.microsoft.com/office/drawing/2014/main" id="{601146A2-B604-8B48-842B-0D3F2A5A7307}"/>
              </a:ext>
            </a:extLst>
          </p:cNvPr>
          <p:cNvPicPr>
            <a:picLocks noChangeAspect="1"/>
          </p:cNvPicPr>
          <p:nvPr userDrawn="1"/>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380999" y="6225176"/>
            <a:ext cx="402328" cy="251437"/>
          </a:xfrm>
          <a:prstGeom prst="rect">
            <a:avLst/>
          </a:prstGeom>
        </p:spPr>
      </p:pic>
    </p:spTree>
    <p:extLst>
      <p:ext uri="{BB962C8B-B14F-4D97-AF65-F5344CB8AC3E}">
        <p14:creationId xmlns:p14="http://schemas.microsoft.com/office/powerpoint/2010/main" val="135058257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Statement Slide-2-PURPLE">
    <p:bg>
      <p:bgPr>
        <a:solidFill>
          <a:schemeClr val="accent1"/>
        </a:solidFill>
        <a:effectLst/>
      </p:bgPr>
    </p:bg>
    <p:spTree>
      <p:nvGrpSpPr>
        <p:cNvPr id="1" name=""/>
        <p:cNvGrpSpPr/>
        <p:nvPr/>
      </p:nvGrpSpPr>
      <p:grpSpPr>
        <a:xfrm>
          <a:off x="0" y="0"/>
          <a:ext cx="0" cy="0"/>
          <a:chOff x="0" y="0"/>
          <a:chExt cx="0" cy="0"/>
        </a:xfrm>
      </p:grpSpPr>
      <p:pic>
        <p:nvPicPr>
          <p:cNvPr id="11" name="Graphic 10">
            <a:extLst>
              <a:ext uri="{FF2B5EF4-FFF2-40B4-BE49-F238E27FC236}">
                <a16:creationId xmlns:a16="http://schemas.microsoft.com/office/drawing/2014/main" id="{5BB5ABA8-D81B-4246-B042-F66DC8E9E83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0" y="0"/>
            <a:ext cx="12192856" cy="6858000"/>
          </a:xfrm>
          <a:prstGeom prst="rect">
            <a:avLst/>
          </a:prstGeom>
        </p:spPr>
      </p:pic>
      <p:sp>
        <p:nvSpPr>
          <p:cNvPr id="7" name="Title 6">
            <a:extLst>
              <a:ext uri="{FF2B5EF4-FFF2-40B4-BE49-F238E27FC236}">
                <a16:creationId xmlns:a16="http://schemas.microsoft.com/office/drawing/2014/main" id="{C1CBF22C-B04F-5943-BA77-33E7CB541057}"/>
              </a:ext>
            </a:extLst>
          </p:cNvPr>
          <p:cNvSpPr>
            <a:spLocks noGrp="1"/>
          </p:cNvSpPr>
          <p:nvPr>
            <p:ph type="title"/>
          </p:nvPr>
        </p:nvSpPr>
        <p:spPr>
          <a:xfrm>
            <a:off x="3164890" y="2210076"/>
            <a:ext cx="5862221" cy="988091"/>
          </a:xfrm>
          <a:prstGeom prst="rect">
            <a:avLst/>
          </a:prstGeom>
        </p:spPr>
        <p:txBody>
          <a:bodyPr wrap="square" anchor="t" anchorCtr="0">
            <a:spAutoFit/>
          </a:bodyPr>
          <a:lstStyle>
            <a:lvl1pPr algn="ctr">
              <a:defRPr sz="3638" cap="all" baseline="0">
                <a:solidFill>
                  <a:schemeClr val="bg1"/>
                </a:solidFill>
              </a:defRPr>
            </a:lvl1pPr>
          </a:lstStyle>
          <a:p>
            <a:r>
              <a:rPr lang="en-US" dirty="0"/>
              <a:t>Click to edit Master title style</a:t>
            </a:r>
          </a:p>
        </p:txBody>
      </p:sp>
      <p:sp>
        <p:nvSpPr>
          <p:cNvPr id="24" name="Text Placeholder 23">
            <a:extLst>
              <a:ext uri="{FF2B5EF4-FFF2-40B4-BE49-F238E27FC236}">
                <a16:creationId xmlns:a16="http://schemas.microsoft.com/office/drawing/2014/main" id="{3BB56597-2F0F-DB40-8626-0EC191398E54}"/>
              </a:ext>
            </a:extLst>
          </p:cNvPr>
          <p:cNvSpPr>
            <a:spLocks noGrp="1"/>
          </p:cNvSpPr>
          <p:nvPr>
            <p:ph type="body" sz="quarter" idx="10"/>
          </p:nvPr>
        </p:nvSpPr>
        <p:spPr>
          <a:xfrm>
            <a:off x="3177969" y="3712022"/>
            <a:ext cx="5911156" cy="2566814"/>
          </a:xfrm>
          <a:prstGeom prst="rect">
            <a:avLst/>
          </a:prstGeom>
        </p:spPr>
        <p:txBody>
          <a:bodyPr/>
          <a:lstStyle>
            <a:lvl1pPr marL="0" indent="0" algn="ctr">
              <a:buNone/>
              <a:defRPr>
                <a:solidFill>
                  <a:schemeClr val="bg1"/>
                </a:solidFill>
              </a:defRPr>
            </a:lvl1pPr>
            <a:lvl2pPr algn="ctr">
              <a:defRPr/>
            </a:lvl2pPr>
            <a:lvl3pPr algn="ctr">
              <a:defRPr/>
            </a:lvl3pPr>
            <a:lvl4pPr algn="ctr">
              <a:defRPr/>
            </a:lvl4pPr>
            <a:lvl5pPr algn="ctr">
              <a:defRPr/>
            </a:lvl5pPr>
          </a:lstStyle>
          <a:p>
            <a:pPr lvl="0"/>
            <a:r>
              <a:rPr lang="en-US" dirty="0"/>
              <a:t>Click to edit Master text styles</a:t>
            </a:r>
          </a:p>
        </p:txBody>
      </p:sp>
      <p:pic>
        <p:nvPicPr>
          <p:cNvPr id="9" name="Graphic 8">
            <a:extLst>
              <a:ext uri="{FF2B5EF4-FFF2-40B4-BE49-F238E27FC236}">
                <a16:creationId xmlns:a16="http://schemas.microsoft.com/office/drawing/2014/main" id="{F7A8BEEC-C09A-5F48-9F3E-AFF3BCEE53AC}"/>
              </a:ext>
            </a:extLst>
          </p:cNvPr>
          <p:cNvPicPr>
            <a:picLocks noChangeAspect="1"/>
          </p:cNvPicPr>
          <p:nvPr userDrawn="1"/>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80999" y="6225177"/>
            <a:ext cx="402328" cy="251437"/>
          </a:xfrm>
          <a:prstGeom prst="rect">
            <a:avLst/>
          </a:prstGeom>
        </p:spPr>
      </p:pic>
    </p:spTree>
    <p:extLst>
      <p:ext uri="{BB962C8B-B14F-4D97-AF65-F5344CB8AC3E}">
        <p14:creationId xmlns:p14="http://schemas.microsoft.com/office/powerpoint/2010/main" val="416017056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Statement Slide-2-SALMON">
    <p:bg>
      <p:bgPr>
        <a:solidFill>
          <a:schemeClr val="tx2"/>
        </a:solidFill>
        <a:effectLst/>
      </p:bgPr>
    </p:bg>
    <p:spTree>
      <p:nvGrpSpPr>
        <p:cNvPr id="1" name=""/>
        <p:cNvGrpSpPr/>
        <p:nvPr/>
      </p:nvGrpSpPr>
      <p:grpSpPr>
        <a:xfrm>
          <a:off x="0" y="0"/>
          <a:ext cx="0" cy="0"/>
          <a:chOff x="0" y="0"/>
          <a:chExt cx="0" cy="0"/>
        </a:xfrm>
      </p:grpSpPr>
      <p:pic>
        <p:nvPicPr>
          <p:cNvPr id="11" name="Graphic 10">
            <a:extLst>
              <a:ext uri="{FF2B5EF4-FFF2-40B4-BE49-F238E27FC236}">
                <a16:creationId xmlns:a16="http://schemas.microsoft.com/office/drawing/2014/main" id="{5BB5ABA8-D81B-4246-B042-F66DC8E9E83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0" y="0"/>
            <a:ext cx="12192856" cy="6858000"/>
          </a:xfrm>
          <a:prstGeom prst="rect">
            <a:avLst/>
          </a:prstGeom>
        </p:spPr>
      </p:pic>
      <p:sp>
        <p:nvSpPr>
          <p:cNvPr id="7" name="Title 6">
            <a:extLst>
              <a:ext uri="{FF2B5EF4-FFF2-40B4-BE49-F238E27FC236}">
                <a16:creationId xmlns:a16="http://schemas.microsoft.com/office/drawing/2014/main" id="{C1CBF22C-B04F-5943-BA77-33E7CB541057}"/>
              </a:ext>
            </a:extLst>
          </p:cNvPr>
          <p:cNvSpPr>
            <a:spLocks noGrp="1"/>
          </p:cNvSpPr>
          <p:nvPr>
            <p:ph type="title"/>
          </p:nvPr>
        </p:nvSpPr>
        <p:spPr>
          <a:xfrm>
            <a:off x="3164890" y="2210076"/>
            <a:ext cx="5862221" cy="988091"/>
          </a:xfrm>
          <a:prstGeom prst="rect">
            <a:avLst/>
          </a:prstGeom>
        </p:spPr>
        <p:txBody>
          <a:bodyPr wrap="square" anchor="t" anchorCtr="0">
            <a:spAutoFit/>
          </a:bodyPr>
          <a:lstStyle>
            <a:lvl1pPr algn="ctr">
              <a:defRPr sz="3638" cap="all" baseline="0">
                <a:solidFill>
                  <a:schemeClr val="tx1"/>
                </a:solidFill>
              </a:defRPr>
            </a:lvl1pPr>
          </a:lstStyle>
          <a:p>
            <a:r>
              <a:rPr lang="en-US" dirty="0"/>
              <a:t>Click to edit Master title style</a:t>
            </a:r>
          </a:p>
        </p:txBody>
      </p:sp>
      <p:sp>
        <p:nvSpPr>
          <p:cNvPr id="24" name="Text Placeholder 23">
            <a:extLst>
              <a:ext uri="{FF2B5EF4-FFF2-40B4-BE49-F238E27FC236}">
                <a16:creationId xmlns:a16="http://schemas.microsoft.com/office/drawing/2014/main" id="{3BB56597-2F0F-DB40-8626-0EC191398E54}"/>
              </a:ext>
            </a:extLst>
          </p:cNvPr>
          <p:cNvSpPr>
            <a:spLocks noGrp="1"/>
          </p:cNvSpPr>
          <p:nvPr>
            <p:ph type="body" sz="quarter" idx="10"/>
          </p:nvPr>
        </p:nvSpPr>
        <p:spPr>
          <a:xfrm>
            <a:off x="3177969" y="3712022"/>
            <a:ext cx="5911156" cy="2566814"/>
          </a:xfrm>
          <a:prstGeom prst="rect">
            <a:avLst/>
          </a:prstGeom>
        </p:spPr>
        <p:txBody>
          <a:bodyPr/>
          <a:lstStyle>
            <a:lvl1pPr marL="0" indent="0" algn="ctr">
              <a:buNone/>
              <a:defRPr/>
            </a:lvl1pPr>
            <a:lvl2pPr algn="ctr">
              <a:defRPr/>
            </a:lvl2pPr>
            <a:lvl3pPr algn="ctr">
              <a:defRPr/>
            </a:lvl3pPr>
            <a:lvl4pPr algn="ctr">
              <a:defRPr/>
            </a:lvl4pPr>
            <a:lvl5pPr algn="ctr">
              <a:defRPr/>
            </a:lvl5pPr>
          </a:lstStyle>
          <a:p>
            <a:pPr lvl="0"/>
            <a:r>
              <a:rPr lang="en-US" dirty="0"/>
              <a:t>Click to edit Master text styles</a:t>
            </a:r>
          </a:p>
        </p:txBody>
      </p:sp>
      <p:pic>
        <p:nvPicPr>
          <p:cNvPr id="9" name="Graphic 8">
            <a:extLst>
              <a:ext uri="{FF2B5EF4-FFF2-40B4-BE49-F238E27FC236}">
                <a16:creationId xmlns:a16="http://schemas.microsoft.com/office/drawing/2014/main" id="{12201EE3-CFD1-C042-8CEC-DB893FAF414F}"/>
              </a:ext>
            </a:extLst>
          </p:cNvPr>
          <p:cNvPicPr>
            <a:picLocks noChangeAspect="1"/>
          </p:cNvPicPr>
          <p:nvPr userDrawn="1"/>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80999" y="6225177"/>
            <a:ext cx="402328" cy="251437"/>
          </a:xfrm>
          <a:prstGeom prst="rect">
            <a:avLst/>
          </a:prstGeom>
        </p:spPr>
      </p:pic>
    </p:spTree>
    <p:extLst>
      <p:ext uri="{BB962C8B-B14F-4D97-AF65-F5344CB8AC3E}">
        <p14:creationId xmlns:p14="http://schemas.microsoft.com/office/powerpoint/2010/main" val="424096606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Statement Slide-2-RED">
    <p:bg>
      <p:bgPr>
        <a:solidFill>
          <a:schemeClr val="bg2"/>
        </a:solidFill>
        <a:effectLst/>
      </p:bgPr>
    </p:bg>
    <p:spTree>
      <p:nvGrpSpPr>
        <p:cNvPr id="1" name=""/>
        <p:cNvGrpSpPr/>
        <p:nvPr/>
      </p:nvGrpSpPr>
      <p:grpSpPr>
        <a:xfrm>
          <a:off x="0" y="0"/>
          <a:ext cx="0" cy="0"/>
          <a:chOff x="0" y="0"/>
          <a:chExt cx="0" cy="0"/>
        </a:xfrm>
      </p:grpSpPr>
      <p:pic>
        <p:nvPicPr>
          <p:cNvPr id="11" name="Graphic 10">
            <a:extLst>
              <a:ext uri="{FF2B5EF4-FFF2-40B4-BE49-F238E27FC236}">
                <a16:creationId xmlns:a16="http://schemas.microsoft.com/office/drawing/2014/main" id="{5BB5ABA8-D81B-4246-B042-F66DC8E9E838}"/>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0" y="0"/>
            <a:ext cx="12192856" cy="6858000"/>
          </a:xfrm>
          <a:prstGeom prst="rect">
            <a:avLst/>
          </a:prstGeom>
        </p:spPr>
      </p:pic>
      <p:sp>
        <p:nvSpPr>
          <p:cNvPr id="7" name="Title 6">
            <a:extLst>
              <a:ext uri="{FF2B5EF4-FFF2-40B4-BE49-F238E27FC236}">
                <a16:creationId xmlns:a16="http://schemas.microsoft.com/office/drawing/2014/main" id="{C1CBF22C-B04F-5943-BA77-33E7CB541057}"/>
              </a:ext>
            </a:extLst>
          </p:cNvPr>
          <p:cNvSpPr>
            <a:spLocks noGrp="1"/>
          </p:cNvSpPr>
          <p:nvPr>
            <p:ph type="title"/>
          </p:nvPr>
        </p:nvSpPr>
        <p:spPr>
          <a:xfrm>
            <a:off x="3164890" y="2210076"/>
            <a:ext cx="5862221" cy="988091"/>
          </a:xfrm>
          <a:prstGeom prst="rect">
            <a:avLst/>
          </a:prstGeom>
        </p:spPr>
        <p:txBody>
          <a:bodyPr wrap="square" anchor="t" anchorCtr="0">
            <a:spAutoFit/>
          </a:bodyPr>
          <a:lstStyle>
            <a:lvl1pPr algn="ctr">
              <a:defRPr sz="3638" cap="all" baseline="0">
                <a:solidFill>
                  <a:schemeClr val="bg1"/>
                </a:solidFill>
              </a:defRPr>
            </a:lvl1pPr>
          </a:lstStyle>
          <a:p>
            <a:r>
              <a:rPr lang="en-US" dirty="0"/>
              <a:t>Click to edit Master title style</a:t>
            </a:r>
          </a:p>
        </p:txBody>
      </p:sp>
      <p:sp>
        <p:nvSpPr>
          <p:cNvPr id="24" name="Text Placeholder 23">
            <a:extLst>
              <a:ext uri="{FF2B5EF4-FFF2-40B4-BE49-F238E27FC236}">
                <a16:creationId xmlns:a16="http://schemas.microsoft.com/office/drawing/2014/main" id="{3BB56597-2F0F-DB40-8626-0EC191398E54}"/>
              </a:ext>
            </a:extLst>
          </p:cNvPr>
          <p:cNvSpPr>
            <a:spLocks noGrp="1"/>
          </p:cNvSpPr>
          <p:nvPr>
            <p:ph type="body" sz="quarter" idx="10"/>
          </p:nvPr>
        </p:nvSpPr>
        <p:spPr>
          <a:xfrm>
            <a:off x="3177969" y="3712022"/>
            <a:ext cx="5911156" cy="2566814"/>
          </a:xfrm>
          <a:prstGeom prst="rect">
            <a:avLst/>
          </a:prstGeom>
        </p:spPr>
        <p:txBody>
          <a:bodyPr/>
          <a:lstStyle>
            <a:lvl1pPr marL="0" indent="0" algn="ctr">
              <a:buNone/>
              <a:defRPr>
                <a:solidFill>
                  <a:schemeClr val="bg1"/>
                </a:solidFill>
              </a:defRPr>
            </a:lvl1pPr>
            <a:lvl2pPr algn="ctr">
              <a:defRPr/>
            </a:lvl2pPr>
            <a:lvl3pPr algn="ctr">
              <a:defRPr/>
            </a:lvl3pPr>
            <a:lvl4pPr algn="ctr">
              <a:defRPr/>
            </a:lvl4pPr>
            <a:lvl5pPr algn="ctr">
              <a:defRPr/>
            </a:lvl5pPr>
          </a:lstStyle>
          <a:p>
            <a:pPr lvl="0"/>
            <a:r>
              <a:rPr lang="en-US" dirty="0"/>
              <a:t>Click to edit Master text styles</a:t>
            </a:r>
          </a:p>
        </p:txBody>
      </p:sp>
      <p:pic>
        <p:nvPicPr>
          <p:cNvPr id="10" name="Graphic 9">
            <a:extLst>
              <a:ext uri="{FF2B5EF4-FFF2-40B4-BE49-F238E27FC236}">
                <a16:creationId xmlns:a16="http://schemas.microsoft.com/office/drawing/2014/main" id="{8C4D7415-6AAE-5741-80B4-D9F354A6C5C5}"/>
              </a:ext>
            </a:extLst>
          </p:cNvPr>
          <p:cNvPicPr>
            <a:picLocks noChangeAspect="1"/>
          </p:cNvPicPr>
          <p:nvPr userDrawn="1"/>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80999" y="6225177"/>
            <a:ext cx="402328" cy="251437"/>
          </a:xfrm>
          <a:prstGeom prst="rect">
            <a:avLst/>
          </a:prstGeom>
        </p:spPr>
      </p:pic>
    </p:spTree>
    <p:extLst>
      <p:ext uri="{BB962C8B-B14F-4D97-AF65-F5344CB8AC3E}">
        <p14:creationId xmlns:p14="http://schemas.microsoft.com/office/powerpoint/2010/main" val="337265482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50-50-SALMON">
    <p:bg>
      <p:bgPr>
        <a:solidFill>
          <a:schemeClr val="tx2"/>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1CBF22C-B04F-5943-BA77-33E7CB541057}"/>
              </a:ext>
            </a:extLst>
          </p:cNvPr>
          <p:cNvSpPr>
            <a:spLocks noGrp="1"/>
          </p:cNvSpPr>
          <p:nvPr>
            <p:ph type="title"/>
          </p:nvPr>
        </p:nvSpPr>
        <p:spPr>
          <a:xfrm>
            <a:off x="344892" y="938800"/>
            <a:ext cx="5472298" cy="988091"/>
          </a:xfrm>
          <a:prstGeom prst="rect">
            <a:avLst/>
          </a:prstGeom>
        </p:spPr>
        <p:txBody>
          <a:bodyPr wrap="square" anchor="t" anchorCtr="0">
            <a:spAutoFit/>
          </a:bodyPr>
          <a:lstStyle>
            <a:lvl1pPr algn="l">
              <a:defRPr sz="3638" cap="all" baseline="0">
                <a:solidFill>
                  <a:schemeClr val="tx1"/>
                </a:solidFill>
              </a:defRPr>
            </a:lvl1pPr>
          </a:lstStyle>
          <a:p>
            <a:r>
              <a:rPr lang="en-US" dirty="0"/>
              <a:t>Click to edit Master title style</a:t>
            </a:r>
          </a:p>
        </p:txBody>
      </p:sp>
      <p:sp>
        <p:nvSpPr>
          <p:cNvPr id="24" name="Text Placeholder 23">
            <a:extLst>
              <a:ext uri="{FF2B5EF4-FFF2-40B4-BE49-F238E27FC236}">
                <a16:creationId xmlns:a16="http://schemas.microsoft.com/office/drawing/2014/main" id="{3BB56597-2F0F-DB40-8626-0EC191398E54}"/>
              </a:ext>
            </a:extLst>
          </p:cNvPr>
          <p:cNvSpPr>
            <a:spLocks noGrp="1"/>
          </p:cNvSpPr>
          <p:nvPr>
            <p:ph type="body" sz="quarter" idx="10"/>
          </p:nvPr>
        </p:nvSpPr>
        <p:spPr>
          <a:xfrm>
            <a:off x="357971" y="1845680"/>
            <a:ext cx="5451089" cy="3726298"/>
          </a:xfrm>
          <a:prstGeom prst="rect">
            <a:avLst/>
          </a:prstGeom>
        </p:spPr>
        <p:txBody>
          <a:bodyPr/>
          <a:lstStyle>
            <a:lvl1pPr algn="l">
              <a:defRPr>
                <a:solidFill>
                  <a:schemeClr val="tx1"/>
                </a:solidFill>
              </a:defRPr>
            </a:lvl1pPr>
            <a:lvl2pPr algn="l">
              <a:defRPr>
                <a:solidFill>
                  <a:schemeClr val="tx1"/>
                </a:solidFill>
              </a:defRPr>
            </a:lvl2pPr>
            <a:lvl3pPr algn="l">
              <a:defRPr>
                <a:solidFill>
                  <a:schemeClr val="tx1"/>
                </a:solidFill>
              </a:defRPr>
            </a:lvl3pPr>
            <a:lvl4pPr algn="l">
              <a:defRPr>
                <a:solidFill>
                  <a:schemeClr val="tx1"/>
                </a:solidFill>
              </a:defRPr>
            </a:lvl4pPr>
            <a:lvl5pPr algn="l">
              <a:defRPr>
                <a:solidFill>
                  <a:schemeClr val="tx1"/>
                </a:solidFill>
              </a:defRPr>
            </a:lvl5pPr>
          </a:lstStyle>
          <a:p>
            <a:pPr lvl="0"/>
            <a:r>
              <a:rPr lang="en-US" dirty="0"/>
              <a:t>Click to edit Master text styles</a:t>
            </a:r>
          </a:p>
        </p:txBody>
      </p:sp>
      <p:sp>
        <p:nvSpPr>
          <p:cNvPr id="6" name="Picture Placeholder 5">
            <a:extLst>
              <a:ext uri="{FF2B5EF4-FFF2-40B4-BE49-F238E27FC236}">
                <a16:creationId xmlns:a16="http://schemas.microsoft.com/office/drawing/2014/main" id="{72CB6C54-2D4D-7C45-916E-0991A4CF99DA}"/>
              </a:ext>
            </a:extLst>
          </p:cNvPr>
          <p:cNvSpPr>
            <a:spLocks noGrp="1"/>
          </p:cNvSpPr>
          <p:nvPr>
            <p:ph type="pic" sz="quarter" idx="11"/>
          </p:nvPr>
        </p:nvSpPr>
        <p:spPr>
          <a:xfrm>
            <a:off x="6147190" y="0"/>
            <a:ext cx="6044810" cy="6858000"/>
          </a:xfrm>
          <a:prstGeom prst="rect">
            <a:avLst/>
          </a:prstGeom>
          <a:solidFill>
            <a:schemeClr val="tx1"/>
          </a:solidFill>
        </p:spPr>
        <p:txBody>
          <a:bodyPr/>
          <a:lstStyle/>
          <a:p>
            <a:endParaRPr lang="en-US" dirty="0"/>
          </a:p>
        </p:txBody>
      </p:sp>
    </p:spTree>
    <p:extLst>
      <p:ext uri="{BB962C8B-B14F-4D97-AF65-F5344CB8AC3E}">
        <p14:creationId xmlns:p14="http://schemas.microsoft.com/office/powerpoint/2010/main" val="356774324"/>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preserve="1" userDrawn="1">
  <p:cSld name="50-50-RED">
    <p:bg>
      <p:bgPr>
        <a:solidFill>
          <a:schemeClr val="bg2"/>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1CBF22C-B04F-5943-BA77-33E7CB541057}"/>
              </a:ext>
            </a:extLst>
          </p:cNvPr>
          <p:cNvSpPr>
            <a:spLocks noGrp="1"/>
          </p:cNvSpPr>
          <p:nvPr>
            <p:ph type="title"/>
          </p:nvPr>
        </p:nvSpPr>
        <p:spPr>
          <a:xfrm>
            <a:off x="344892" y="938800"/>
            <a:ext cx="5472298" cy="988091"/>
          </a:xfrm>
          <a:prstGeom prst="rect">
            <a:avLst/>
          </a:prstGeom>
        </p:spPr>
        <p:txBody>
          <a:bodyPr wrap="square" anchor="t" anchorCtr="0">
            <a:spAutoFit/>
          </a:bodyPr>
          <a:lstStyle>
            <a:lvl1pPr algn="l">
              <a:defRPr sz="3638" cap="all" baseline="0">
                <a:solidFill>
                  <a:schemeClr val="bg1"/>
                </a:solidFill>
              </a:defRPr>
            </a:lvl1pPr>
          </a:lstStyle>
          <a:p>
            <a:r>
              <a:rPr lang="en-US" dirty="0"/>
              <a:t>Click to edit Master title style</a:t>
            </a:r>
          </a:p>
        </p:txBody>
      </p:sp>
      <p:sp>
        <p:nvSpPr>
          <p:cNvPr id="24" name="Text Placeholder 23">
            <a:extLst>
              <a:ext uri="{FF2B5EF4-FFF2-40B4-BE49-F238E27FC236}">
                <a16:creationId xmlns:a16="http://schemas.microsoft.com/office/drawing/2014/main" id="{3BB56597-2F0F-DB40-8626-0EC191398E54}"/>
              </a:ext>
            </a:extLst>
          </p:cNvPr>
          <p:cNvSpPr>
            <a:spLocks noGrp="1"/>
          </p:cNvSpPr>
          <p:nvPr>
            <p:ph type="body" sz="quarter" idx="10"/>
          </p:nvPr>
        </p:nvSpPr>
        <p:spPr>
          <a:xfrm>
            <a:off x="357971" y="1845680"/>
            <a:ext cx="5451089" cy="3726298"/>
          </a:xfrm>
          <a:prstGeom prst="rect">
            <a:avLst/>
          </a:prstGeom>
        </p:spPr>
        <p:txBody>
          <a:bodyPr/>
          <a:lstStyle>
            <a:lvl1pPr algn="l">
              <a:defRPr>
                <a:solidFill>
                  <a:schemeClr val="bg1"/>
                </a:solidFill>
              </a:defRPr>
            </a:lvl1pPr>
            <a:lvl2pPr algn="l">
              <a:defRPr>
                <a:solidFill>
                  <a:schemeClr val="bg1"/>
                </a:solidFill>
              </a:defRPr>
            </a:lvl2pPr>
            <a:lvl3pPr algn="l">
              <a:defRPr>
                <a:solidFill>
                  <a:schemeClr val="tx1"/>
                </a:solidFill>
              </a:defRPr>
            </a:lvl3pPr>
            <a:lvl4pPr algn="l">
              <a:defRPr>
                <a:solidFill>
                  <a:schemeClr val="tx1"/>
                </a:solidFill>
              </a:defRPr>
            </a:lvl4pPr>
            <a:lvl5pPr algn="l">
              <a:defRPr>
                <a:solidFill>
                  <a:schemeClr val="tx1"/>
                </a:solidFill>
              </a:defRPr>
            </a:lvl5pPr>
          </a:lstStyle>
          <a:p>
            <a:pPr lvl="0"/>
            <a:r>
              <a:rPr lang="en-US" dirty="0"/>
              <a:t>Click to edit Master text styles</a:t>
            </a:r>
          </a:p>
          <a:p>
            <a:pPr lvl="1"/>
            <a:r>
              <a:rPr lang="en-US" dirty="0"/>
              <a:t>Level 2</a:t>
            </a:r>
          </a:p>
        </p:txBody>
      </p:sp>
      <p:sp>
        <p:nvSpPr>
          <p:cNvPr id="6" name="Picture Placeholder 5">
            <a:extLst>
              <a:ext uri="{FF2B5EF4-FFF2-40B4-BE49-F238E27FC236}">
                <a16:creationId xmlns:a16="http://schemas.microsoft.com/office/drawing/2014/main" id="{72CB6C54-2D4D-7C45-916E-0991A4CF99DA}"/>
              </a:ext>
            </a:extLst>
          </p:cNvPr>
          <p:cNvSpPr>
            <a:spLocks noGrp="1"/>
          </p:cNvSpPr>
          <p:nvPr>
            <p:ph type="pic" sz="quarter" idx="11"/>
          </p:nvPr>
        </p:nvSpPr>
        <p:spPr>
          <a:xfrm>
            <a:off x="6147190" y="0"/>
            <a:ext cx="6044810" cy="6858000"/>
          </a:xfrm>
          <a:prstGeom prst="rect">
            <a:avLst/>
          </a:prstGeom>
          <a:solidFill>
            <a:schemeClr val="tx1"/>
          </a:solidFill>
        </p:spPr>
        <p:txBody>
          <a:bodyPr/>
          <a:lstStyle/>
          <a:p>
            <a:endParaRPr lang="en-US" dirty="0"/>
          </a:p>
        </p:txBody>
      </p:sp>
      <p:pic>
        <p:nvPicPr>
          <p:cNvPr id="10" name="Graphic 9">
            <a:extLst>
              <a:ext uri="{FF2B5EF4-FFF2-40B4-BE49-F238E27FC236}">
                <a16:creationId xmlns:a16="http://schemas.microsoft.com/office/drawing/2014/main" id="{CB538677-DBDA-1C42-BE94-3729D5FA139E}"/>
              </a:ext>
            </a:extLst>
          </p:cNvPr>
          <p:cNvPicPr>
            <a:picLocks noChangeAspect="1"/>
          </p:cNvPicPr>
          <p:nvPr userDrawn="1"/>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380999" y="6225176"/>
            <a:ext cx="402328" cy="251437"/>
          </a:xfrm>
          <a:prstGeom prst="rect">
            <a:avLst/>
          </a:prstGeom>
        </p:spPr>
      </p:pic>
    </p:spTree>
    <p:extLst>
      <p:ext uri="{BB962C8B-B14F-4D97-AF65-F5344CB8AC3E}">
        <p14:creationId xmlns:p14="http://schemas.microsoft.com/office/powerpoint/2010/main" val="3076642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1_Title Slide-RED">
    <p:bg>
      <p:bgPr>
        <a:solidFill>
          <a:schemeClr val="bg2"/>
        </a:solidFill>
        <a:effectLst/>
      </p:bgPr>
    </p:bg>
    <p:spTree>
      <p:nvGrpSpPr>
        <p:cNvPr id="1" name=""/>
        <p:cNvGrpSpPr/>
        <p:nvPr/>
      </p:nvGrpSpPr>
      <p:grpSpPr>
        <a:xfrm>
          <a:off x="0" y="0"/>
          <a:ext cx="0" cy="0"/>
          <a:chOff x="0" y="0"/>
          <a:chExt cx="0" cy="0"/>
        </a:xfrm>
      </p:grpSpPr>
      <p:sp>
        <p:nvSpPr>
          <p:cNvPr id="25" name="Title 24">
            <a:extLst>
              <a:ext uri="{FF2B5EF4-FFF2-40B4-BE49-F238E27FC236}">
                <a16:creationId xmlns:a16="http://schemas.microsoft.com/office/drawing/2014/main" id="{D7DB6A08-6CAF-6746-B9C1-935B2909E206}"/>
              </a:ext>
            </a:extLst>
          </p:cNvPr>
          <p:cNvSpPr>
            <a:spLocks noGrp="1"/>
          </p:cNvSpPr>
          <p:nvPr userDrawn="1">
            <p:ph type="title"/>
          </p:nvPr>
        </p:nvSpPr>
        <p:spPr>
          <a:xfrm>
            <a:off x="2630176" y="2504846"/>
            <a:ext cx="6931649" cy="1325584"/>
          </a:xfrm>
        </p:spPr>
        <p:txBody>
          <a:bodyPr anchor="ctr" anchorCtr="0"/>
          <a:lstStyle>
            <a:lvl1pPr>
              <a:defRPr>
                <a:solidFill>
                  <a:schemeClr val="bg1"/>
                </a:solidFill>
              </a:defRPr>
            </a:lvl1pPr>
          </a:lstStyle>
          <a:p>
            <a:r>
              <a:rPr lang="en-US" dirty="0"/>
              <a:t>Click to edit Master title style</a:t>
            </a:r>
          </a:p>
        </p:txBody>
      </p:sp>
      <p:grpSp>
        <p:nvGrpSpPr>
          <p:cNvPr id="9" name="Group 8">
            <a:extLst>
              <a:ext uri="{FF2B5EF4-FFF2-40B4-BE49-F238E27FC236}">
                <a16:creationId xmlns:a16="http://schemas.microsoft.com/office/drawing/2014/main" id="{C76725E0-C8DD-C345-8448-5BFB72C927CC}"/>
              </a:ext>
            </a:extLst>
          </p:cNvPr>
          <p:cNvGrpSpPr/>
          <p:nvPr userDrawn="1"/>
        </p:nvGrpSpPr>
        <p:grpSpPr>
          <a:xfrm>
            <a:off x="4571038" y="-1"/>
            <a:ext cx="3049925" cy="6858001"/>
            <a:chOff x="7537450" y="-1"/>
            <a:chExt cx="5029200" cy="11309351"/>
          </a:xfrm>
        </p:grpSpPr>
        <p:pic>
          <p:nvPicPr>
            <p:cNvPr id="10" name="Graphic 9">
              <a:extLst>
                <a:ext uri="{FF2B5EF4-FFF2-40B4-BE49-F238E27FC236}">
                  <a16:creationId xmlns:a16="http://schemas.microsoft.com/office/drawing/2014/main" id="{509BE963-3383-6D4A-AB18-55E639F605C4}"/>
                </a:ext>
              </a:extLst>
            </p:cNvPr>
            <p:cNvPicPr>
              <a:picLocks noChangeAspect="1"/>
            </p:cNvPicPr>
            <p:nvPr userDrawn="1"/>
          </p:nvPicPr>
          <p:blipFill rotWithShape="1">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b="38372"/>
            <a:stretch/>
          </p:blipFill>
          <p:spPr>
            <a:xfrm>
              <a:off x="7537450" y="6716384"/>
              <a:ext cx="5029200" cy="4592966"/>
            </a:xfrm>
            <a:prstGeom prst="rect">
              <a:avLst/>
            </a:prstGeom>
          </p:spPr>
        </p:pic>
        <p:pic>
          <p:nvPicPr>
            <p:cNvPr id="11" name="Graphic 10">
              <a:extLst>
                <a:ext uri="{FF2B5EF4-FFF2-40B4-BE49-F238E27FC236}">
                  <a16:creationId xmlns:a16="http://schemas.microsoft.com/office/drawing/2014/main" id="{DEF993A9-798E-7A48-BC7F-4433E18242C4}"/>
                </a:ext>
              </a:extLst>
            </p:cNvPr>
            <p:cNvPicPr>
              <a:picLocks noChangeAspect="1"/>
            </p:cNvPicPr>
            <p:nvPr userDrawn="1"/>
          </p:nvPicPr>
          <p:blipFill rotWithShape="1">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t="53163"/>
            <a:stretch/>
          </p:blipFill>
          <p:spPr>
            <a:xfrm>
              <a:off x="7537450" y="-1"/>
              <a:ext cx="5029200" cy="3490609"/>
            </a:xfrm>
            <a:prstGeom prst="rect">
              <a:avLst/>
            </a:prstGeom>
          </p:spPr>
        </p:pic>
      </p:grpSp>
      <p:pic>
        <p:nvPicPr>
          <p:cNvPr id="8" name="Graphic 7">
            <a:extLst>
              <a:ext uri="{FF2B5EF4-FFF2-40B4-BE49-F238E27FC236}">
                <a16:creationId xmlns:a16="http://schemas.microsoft.com/office/drawing/2014/main" id="{AEE41A5D-4012-0F4E-A272-9E44C6C9365B}"/>
              </a:ext>
            </a:extLst>
          </p:cNvPr>
          <p:cNvPicPr>
            <a:picLocks noChangeAspect="1"/>
          </p:cNvPicPr>
          <p:nvPr userDrawn="1"/>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79389" y="6237476"/>
            <a:ext cx="1315305" cy="231448"/>
          </a:xfrm>
          <a:prstGeom prst="rect">
            <a:avLst/>
          </a:prstGeom>
        </p:spPr>
      </p:pic>
      <p:sp>
        <p:nvSpPr>
          <p:cNvPr id="12" name="object 3">
            <a:extLst>
              <a:ext uri="{FF2B5EF4-FFF2-40B4-BE49-F238E27FC236}">
                <a16:creationId xmlns:a16="http://schemas.microsoft.com/office/drawing/2014/main" id="{8BC1272A-51D4-C944-84BC-D1FA71CE68F7}"/>
              </a:ext>
            </a:extLst>
          </p:cNvPr>
          <p:cNvSpPr/>
          <p:nvPr userDrawn="1"/>
        </p:nvSpPr>
        <p:spPr>
          <a:xfrm>
            <a:off x="10414000" y="6002211"/>
            <a:ext cx="1397000" cy="468650"/>
          </a:xfrm>
          <a:prstGeom prst="rect">
            <a:avLst/>
          </a:prstGeom>
          <a:blipFill>
            <a:blip r:embed="rId6" cstate="print"/>
            <a:stretch>
              <a:fillRect/>
            </a:stretch>
          </a:blipFill>
        </p:spPr>
        <p:txBody>
          <a:bodyPr wrap="square" lIns="0" tIns="0" rIns="0" bIns="0" rtlCol="0"/>
          <a:lstStyle/>
          <a:p>
            <a:endParaRPr sz="1092"/>
          </a:p>
        </p:txBody>
      </p:sp>
    </p:spTree>
    <p:extLst>
      <p:ext uri="{BB962C8B-B14F-4D97-AF65-F5344CB8AC3E}">
        <p14:creationId xmlns:p14="http://schemas.microsoft.com/office/powerpoint/2010/main" val="1358128470"/>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50-50-WHITE">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1CBF22C-B04F-5943-BA77-33E7CB541057}"/>
              </a:ext>
            </a:extLst>
          </p:cNvPr>
          <p:cNvSpPr>
            <a:spLocks noGrp="1"/>
          </p:cNvSpPr>
          <p:nvPr>
            <p:ph type="title"/>
          </p:nvPr>
        </p:nvSpPr>
        <p:spPr>
          <a:xfrm>
            <a:off x="344892" y="938800"/>
            <a:ext cx="5472298" cy="988091"/>
          </a:xfrm>
          <a:prstGeom prst="rect">
            <a:avLst/>
          </a:prstGeom>
        </p:spPr>
        <p:txBody>
          <a:bodyPr wrap="square" anchor="t" anchorCtr="0">
            <a:spAutoFit/>
          </a:bodyPr>
          <a:lstStyle>
            <a:lvl1pPr algn="l">
              <a:defRPr sz="3638" cap="all" baseline="0">
                <a:solidFill>
                  <a:schemeClr val="tx1"/>
                </a:solidFill>
              </a:defRPr>
            </a:lvl1pPr>
          </a:lstStyle>
          <a:p>
            <a:r>
              <a:rPr lang="en-US" dirty="0"/>
              <a:t>Click to edit Master title style</a:t>
            </a:r>
          </a:p>
        </p:txBody>
      </p:sp>
      <p:sp>
        <p:nvSpPr>
          <p:cNvPr id="24" name="Text Placeholder 23">
            <a:extLst>
              <a:ext uri="{FF2B5EF4-FFF2-40B4-BE49-F238E27FC236}">
                <a16:creationId xmlns:a16="http://schemas.microsoft.com/office/drawing/2014/main" id="{3BB56597-2F0F-DB40-8626-0EC191398E54}"/>
              </a:ext>
            </a:extLst>
          </p:cNvPr>
          <p:cNvSpPr>
            <a:spLocks noGrp="1"/>
          </p:cNvSpPr>
          <p:nvPr>
            <p:ph type="body" sz="quarter" idx="10"/>
          </p:nvPr>
        </p:nvSpPr>
        <p:spPr>
          <a:xfrm>
            <a:off x="357971" y="1845680"/>
            <a:ext cx="5451089" cy="3726298"/>
          </a:xfrm>
          <a:prstGeom prst="rect">
            <a:avLst/>
          </a:prstGeom>
        </p:spPr>
        <p:txBody>
          <a:bodyPr/>
          <a:lstStyle>
            <a:lvl1pPr algn="l">
              <a:defRPr>
                <a:solidFill>
                  <a:schemeClr val="tx1"/>
                </a:solidFill>
              </a:defRPr>
            </a:lvl1pPr>
            <a:lvl2pPr algn="l">
              <a:defRPr>
                <a:solidFill>
                  <a:schemeClr val="tx1"/>
                </a:solidFill>
              </a:defRPr>
            </a:lvl2pPr>
            <a:lvl3pPr algn="l">
              <a:defRPr>
                <a:solidFill>
                  <a:schemeClr val="tx1"/>
                </a:solidFill>
              </a:defRPr>
            </a:lvl3pPr>
            <a:lvl4pPr algn="l">
              <a:defRPr>
                <a:solidFill>
                  <a:schemeClr val="tx1"/>
                </a:solidFill>
              </a:defRPr>
            </a:lvl4pPr>
            <a:lvl5pPr algn="l">
              <a:defRPr>
                <a:solidFill>
                  <a:schemeClr val="tx1"/>
                </a:solidFill>
              </a:defRPr>
            </a:lvl5pPr>
          </a:lstStyle>
          <a:p>
            <a:pPr lvl="0"/>
            <a:r>
              <a:rPr lang="en-US" dirty="0"/>
              <a:t>Click to edit Master text styles</a:t>
            </a:r>
          </a:p>
        </p:txBody>
      </p:sp>
      <p:sp>
        <p:nvSpPr>
          <p:cNvPr id="6" name="Picture Placeholder 5">
            <a:extLst>
              <a:ext uri="{FF2B5EF4-FFF2-40B4-BE49-F238E27FC236}">
                <a16:creationId xmlns:a16="http://schemas.microsoft.com/office/drawing/2014/main" id="{72CB6C54-2D4D-7C45-916E-0991A4CF99DA}"/>
              </a:ext>
            </a:extLst>
          </p:cNvPr>
          <p:cNvSpPr>
            <a:spLocks noGrp="1"/>
          </p:cNvSpPr>
          <p:nvPr>
            <p:ph type="pic" sz="quarter" idx="11"/>
          </p:nvPr>
        </p:nvSpPr>
        <p:spPr>
          <a:xfrm>
            <a:off x="6147190" y="0"/>
            <a:ext cx="6044810" cy="6858000"/>
          </a:xfrm>
          <a:prstGeom prst="rect">
            <a:avLst/>
          </a:prstGeom>
          <a:solidFill>
            <a:schemeClr val="tx1"/>
          </a:solidFill>
        </p:spPr>
        <p:txBody>
          <a:bodyPr/>
          <a:lstStyle/>
          <a:p>
            <a:endParaRPr lang="en-US" dirty="0"/>
          </a:p>
        </p:txBody>
      </p:sp>
    </p:spTree>
    <p:extLst>
      <p:ext uri="{BB962C8B-B14F-4D97-AF65-F5344CB8AC3E}">
        <p14:creationId xmlns:p14="http://schemas.microsoft.com/office/powerpoint/2010/main" val="862068351"/>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preserve="1" userDrawn="1">
  <p:cSld name="Content 2 images-RED">
    <p:bg>
      <p:bgPr>
        <a:solidFill>
          <a:schemeClr val="bg2"/>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1CBF22C-B04F-5943-BA77-33E7CB541057}"/>
              </a:ext>
            </a:extLst>
          </p:cNvPr>
          <p:cNvSpPr>
            <a:spLocks noGrp="1"/>
          </p:cNvSpPr>
          <p:nvPr>
            <p:ph type="title"/>
          </p:nvPr>
        </p:nvSpPr>
        <p:spPr>
          <a:xfrm>
            <a:off x="344893" y="587304"/>
            <a:ext cx="5385684" cy="988091"/>
          </a:xfrm>
          <a:prstGeom prst="rect">
            <a:avLst/>
          </a:prstGeom>
        </p:spPr>
        <p:txBody>
          <a:bodyPr wrap="square" anchor="t" anchorCtr="0">
            <a:spAutoFit/>
          </a:bodyPr>
          <a:lstStyle>
            <a:lvl1pPr algn="l">
              <a:defRPr sz="3638" cap="all" baseline="0">
                <a:solidFill>
                  <a:schemeClr val="bg1"/>
                </a:solidFill>
              </a:defRPr>
            </a:lvl1pPr>
          </a:lstStyle>
          <a:p>
            <a:r>
              <a:rPr lang="en-US" dirty="0"/>
              <a:t>Click to edit Master title style</a:t>
            </a:r>
          </a:p>
        </p:txBody>
      </p:sp>
      <p:sp>
        <p:nvSpPr>
          <p:cNvPr id="6" name="Picture Placeholder 5">
            <a:extLst>
              <a:ext uri="{FF2B5EF4-FFF2-40B4-BE49-F238E27FC236}">
                <a16:creationId xmlns:a16="http://schemas.microsoft.com/office/drawing/2014/main" id="{72CB6C54-2D4D-7C45-916E-0991A4CF99DA}"/>
              </a:ext>
            </a:extLst>
          </p:cNvPr>
          <p:cNvSpPr>
            <a:spLocks noGrp="1"/>
          </p:cNvSpPr>
          <p:nvPr>
            <p:ph type="pic" sz="quarter" idx="11"/>
          </p:nvPr>
        </p:nvSpPr>
        <p:spPr>
          <a:xfrm>
            <a:off x="6147190" y="0"/>
            <a:ext cx="5674160" cy="3428038"/>
          </a:xfrm>
          <a:prstGeom prst="rect">
            <a:avLst/>
          </a:prstGeom>
          <a:solidFill>
            <a:schemeClr val="tx1"/>
          </a:solidFill>
        </p:spPr>
        <p:txBody>
          <a:bodyPr/>
          <a:lstStyle/>
          <a:p>
            <a:endParaRPr lang="en-US"/>
          </a:p>
        </p:txBody>
      </p:sp>
      <p:sp>
        <p:nvSpPr>
          <p:cNvPr id="23" name="Picture Placeholder 5">
            <a:extLst>
              <a:ext uri="{FF2B5EF4-FFF2-40B4-BE49-F238E27FC236}">
                <a16:creationId xmlns:a16="http://schemas.microsoft.com/office/drawing/2014/main" id="{F3FA338B-4E36-134F-8E4C-F4C8E589D7B3}"/>
              </a:ext>
            </a:extLst>
          </p:cNvPr>
          <p:cNvSpPr>
            <a:spLocks noGrp="1"/>
          </p:cNvSpPr>
          <p:nvPr>
            <p:ph type="pic" sz="quarter" idx="12"/>
          </p:nvPr>
        </p:nvSpPr>
        <p:spPr>
          <a:xfrm>
            <a:off x="6147190" y="3798662"/>
            <a:ext cx="5674160" cy="3059338"/>
          </a:xfrm>
          <a:prstGeom prst="rect">
            <a:avLst/>
          </a:prstGeom>
          <a:solidFill>
            <a:schemeClr val="tx1"/>
          </a:solidFill>
        </p:spPr>
        <p:txBody>
          <a:bodyPr/>
          <a:lstStyle/>
          <a:p>
            <a:endParaRPr lang="en-US"/>
          </a:p>
        </p:txBody>
      </p:sp>
      <p:sp>
        <p:nvSpPr>
          <p:cNvPr id="5" name="Text Placeholder 4">
            <a:extLst>
              <a:ext uri="{FF2B5EF4-FFF2-40B4-BE49-F238E27FC236}">
                <a16:creationId xmlns:a16="http://schemas.microsoft.com/office/drawing/2014/main" id="{C6383B7E-B4AC-144A-91FB-F47B5B2B8E8F}"/>
              </a:ext>
            </a:extLst>
          </p:cNvPr>
          <p:cNvSpPr>
            <a:spLocks noGrp="1"/>
          </p:cNvSpPr>
          <p:nvPr>
            <p:ph type="body" sz="quarter" idx="13"/>
          </p:nvPr>
        </p:nvSpPr>
        <p:spPr>
          <a:xfrm>
            <a:off x="344892" y="2244927"/>
            <a:ext cx="5430792" cy="3726463"/>
          </a:xfrm>
        </p:spPr>
        <p:txBody>
          <a:bodyPr/>
          <a:lstStyle>
            <a:lvl1pPr algn="l">
              <a:defRPr>
                <a:solidFill>
                  <a:schemeClr val="bg1"/>
                </a:solidFill>
              </a:defRPr>
            </a:lvl1pPr>
            <a:lvl2pPr algn="l">
              <a:defRPr>
                <a:solidFill>
                  <a:schemeClr val="bg1"/>
                </a:solidFill>
              </a:defRPr>
            </a:lvl2pPr>
            <a:lvl3pPr algn="l">
              <a:defRPr/>
            </a:lvl3pPr>
            <a:lvl4pPr algn="l">
              <a:defRPr/>
            </a:lvl4pPr>
            <a:lvl5pPr algn="l">
              <a:defRPr/>
            </a:lvl5pPr>
          </a:lstStyle>
          <a:p>
            <a:pPr lvl="0"/>
            <a:r>
              <a:rPr lang="en-US" dirty="0"/>
              <a:t>Click to edit Master text styles</a:t>
            </a:r>
          </a:p>
          <a:p>
            <a:pPr lvl="1"/>
            <a:r>
              <a:rPr lang="en-US" dirty="0"/>
              <a:t>Level 2</a:t>
            </a:r>
          </a:p>
        </p:txBody>
      </p:sp>
      <p:pic>
        <p:nvPicPr>
          <p:cNvPr id="11" name="Graphic 10">
            <a:extLst>
              <a:ext uri="{FF2B5EF4-FFF2-40B4-BE49-F238E27FC236}">
                <a16:creationId xmlns:a16="http://schemas.microsoft.com/office/drawing/2014/main" id="{CBF521F7-936E-5449-9215-F252ACF94EF8}"/>
              </a:ext>
            </a:extLst>
          </p:cNvPr>
          <p:cNvPicPr>
            <a:picLocks noChangeAspect="1"/>
          </p:cNvPicPr>
          <p:nvPr userDrawn="1"/>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380999" y="6225176"/>
            <a:ext cx="402328" cy="251437"/>
          </a:xfrm>
          <a:prstGeom prst="rect">
            <a:avLst/>
          </a:prstGeom>
        </p:spPr>
      </p:pic>
    </p:spTree>
    <p:extLst>
      <p:ext uri="{BB962C8B-B14F-4D97-AF65-F5344CB8AC3E}">
        <p14:creationId xmlns:p14="http://schemas.microsoft.com/office/powerpoint/2010/main" val="1152206586"/>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Content 2 images-SALMON">
    <p:bg>
      <p:bgPr>
        <a:solidFill>
          <a:schemeClr val="tx2"/>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1CBF22C-B04F-5943-BA77-33E7CB541057}"/>
              </a:ext>
            </a:extLst>
          </p:cNvPr>
          <p:cNvSpPr>
            <a:spLocks noGrp="1"/>
          </p:cNvSpPr>
          <p:nvPr>
            <p:ph type="title"/>
          </p:nvPr>
        </p:nvSpPr>
        <p:spPr>
          <a:xfrm>
            <a:off x="344893" y="587304"/>
            <a:ext cx="5385684" cy="988091"/>
          </a:xfrm>
          <a:prstGeom prst="rect">
            <a:avLst/>
          </a:prstGeom>
        </p:spPr>
        <p:txBody>
          <a:bodyPr wrap="square" anchor="t" anchorCtr="0">
            <a:spAutoFit/>
          </a:bodyPr>
          <a:lstStyle>
            <a:lvl1pPr algn="l">
              <a:defRPr sz="3638" cap="all" baseline="0">
                <a:solidFill>
                  <a:schemeClr val="tx1"/>
                </a:solidFill>
              </a:defRPr>
            </a:lvl1pPr>
          </a:lstStyle>
          <a:p>
            <a:r>
              <a:rPr lang="en-US" dirty="0"/>
              <a:t>Click to edit Master title style</a:t>
            </a:r>
          </a:p>
        </p:txBody>
      </p:sp>
      <p:sp>
        <p:nvSpPr>
          <p:cNvPr id="6" name="Picture Placeholder 5">
            <a:extLst>
              <a:ext uri="{FF2B5EF4-FFF2-40B4-BE49-F238E27FC236}">
                <a16:creationId xmlns:a16="http://schemas.microsoft.com/office/drawing/2014/main" id="{72CB6C54-2D4D-7C45-916E-0991A4CF99DA}"/>
              </a:ext>
            </a:extLst>
          </p:cNvPr>
          <p:cNvSpPr>
            <a:spLocks noGrp="1"/>
          </p:cNvSpPr>
          <p:nvPr>
            <p:ph type="pic" sz="quarter" idx="11"/>
          </p:nvPr>
        </p:nvSpPr>
        <p:spPr>
          <a:xfrm>
            <a:off x="6147190" y="0"/>
            <a:ext cx="5674160" cy="3428038"/>
          </a:xfrm>
          <a:prstGeom prst="rect">
            <a:avLst/>
          </a:prstGeom>
          <a:solidFill>
            <a:schemeClr val="tx1"/>
          </a:solidFill>
        </p:spPr>
        <p:txBody>
          <a:bodyPr/>
          <a:lstStyle/>
          <a:p>
            <a:endParaRPr lang="en-US"/>
          </a:p>
        </p:txBody>
      </p:sp>
      <p:sp>
        <p:nvSpPr>
          <p:cNvPr id="23" name="Picture Placeholder 5">
            <a:extLst>
              <a:ext uri="{FF2B5EF4-FFF2-40B4-BE49-F238E27FC236}">
                <a16:creationId xmlns:a16="http://schemas.microsoft.com/office/drawing/2014/main" id="{F3FA338B-4E36-134F-8E4C-F4C8E589D7B3}"/>
              </a:ext>
            </a:extLst>
          </p:cNvPr>
          <p:cNvSpPr>
            <a:spLocks noGrp="1"/>
          </p:cNvSpPr>
          <p:nvPr>
            <p:ph type="pic" sz="quarter" idx="12"/>
          </p:nvPr>
        </p:nvSpPr>
        <p:spPr>
          <a:xfrm>
            <a:off x="6147190" y="3798662"/>
            <a:ext cx="5674160" cy="3059338"/>
          </a:xfrm>
          <a:prstGeom prst="rect">
            <a:avLst/>
          </a:prstGeom>
          <a:solidFill>
            <a:schemeClr val="tx1"/>
          </a:solidFill>
        </p:spPr>
        <p:txBody>
          <a:bodyPr/>
          <a:lstStyle/>
          <a:p>
            <a:endParaRPr lang="en-US"/>
          </a:p>
        </p:txBody>
      </p:sp>
      <p:sp>
        <p:nvSpPr>
          <p:cNvPr id="5" name="Text Placeholder 4">
            <a:extLst>
              <a:ext uri="{FF2B5EF4-FFF2-40B4-BE49-F238E27FC236}">
                <a16:creationId xmlns:a16="http://schemas.microsoft.com/office/drawing/2014/main" id="{C6383B7E-B4AC-144A-91FB-F47B5B2B8E8F}"/>
              </a:ext>
            </a:extLst>
          </p:cNvPr>
          <p:cNvSpPr>
            <a:spLocks noGrp="1"/>
          </p:cNvSpPr>
          <p:nvPr>
            <p:ph type="body" sz="quarter" idx="13"/>
          </p:nvPr>
        </p:nvSpPr>
        <p:spPr>
          <a:xfrm>
            <a:off x="344892" y="2244927"/>
            <a:ext cx="5430792" cy="3726463"/>
          </a:xfrm>
        </p:spPr>
        <p:txBody>
          <a:bodyPr/>
          <a:lstStyle>
            <a:lvl1pPr algn="l">
              <a:defRPr>
                <a:solidFill>
                  <a:schemeClr val="tx1"/>
                </a:solidFill>
              </a:defRPr>
            </a:lvl1pPr>
            <a:lvl2pPr algn="l">
              <a:defRPr>
                <a:solidFill>
                  <a:schemeClr val="tx1"/>
                </a:solidFill>
              </a:defRPr>
            </a:lvl2pPr>
            <a:lvl3pPr algn="l">
              <a:defRPr/>
            </a:lvl3pPr>
            <a:lvl4pPr algn="l">
              <a:defRPr/>
            </a:lvl4pPr>
            <a:lvl5pPr algn="l">
              <a:defRPr/>
            </a:lvl5pPr>
          </a:lstStyle>
          <a:p>
            <a:pPr lvl="0"/>
            <a:r>
              <a:rPr lang="en-US" dirty="0"/>
              <a:t>Click to edit Master text styles</a:t>
            </a:r>
          </a:p>
          <a:p>
            <a:pPr lvl="1"/>
            <a:r>
              <a:rPr lang="en-US" dirty="0"/>
              <a:t>Level 2</a:t>
            </a:r>
          </a:p>
        </p:txBody>
      </p:sp>
    </p:spTree>
    <p:extLst>
      <p:ext uri="{BB962C8B-B14F-4D97-AF65-F5344CB8AC3E}">
        <p14:creationId xmlns:p14="http://schemas.microsoft.com/office/powerpoint/2010/main" val="3652891518"/>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Content 2 images-WHITE">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C1CBF22C-B04F-5943-BA77-33E7CB541057}"/>
              </a:ext>
            </a:extLst>
          </p:cNvPr>
          <p:cNvSpPr>
            <a:spLocks noGrp="1"/>
          </p:cNvSpPr>
          <p:nvPr>
            <p:ph type="title"/>
          </p:nvPr>
        </p:nvSpPr>
        <p:spPr>
          <a:xfrm>
            <a:off x="344893" y="587304"/>
            <a:ext cx="5385684" cy="988091"/>
          </a:xfrm>
          <a:prstGeom prst="rect">
            <a:avLst/>
          </a:prstGeom>
        </p:spPr>
        <p:txBody>
          <a:bodyPr wrap="square" anchor="t" anchorCtr="0">
            <a:spAutoFit/>
          </a:bodyPr>
          <a:lstStyle>
            <a:lvl1pPr algn="l">
              <a:defRPr sz="3638" cap="all" baseline="0">
                <a:solidFill>
                  <a:schemeClr val="tx1"/>
                </a:solidFill>
              </a:defRPr>
            </a:lvl1pPr>
          </a:lstStyle>
          <a:p>
            <a:r>
              <a:rPr lang="en-US" dirty="0"/>
              <a:t>Click to edit Master title style</a:t>
            </a:r>
          </a:p>
        </p:txBody>
      </p:sp>
      <p:sp>
        <p:nvSpPr>
          <p:cNvPr id="6" name="Picture Placeholder 5">
            <a:extLst>
              <a:ext uri="{FF2B5EF4-FFF2-40B4-BE49-F238E27FC236}">
                <a16:creationId xmlns:a16="http://schemas.microsoft.com/office/drawing/2014/main" id="{72CB6C54-2D4D-7C45-916E-0991A4CF99DA}"/>
              </a:ext>
            </a:extLst>
          </p:cNvPr>
          <p:cNvSpPr>
            <a:spLocks noGrp="1"/>
          </p:cNvSpPr>
          <p:nvPr>
            <p:ph type="pic" sz="quarter" idx="11"/>
          </p:nvPr>
        </p:nvSpPr>
        <p:spPr>
          <a:xfrm>
            <a:off x="6147190" y="0"/>
            <a:ext cx="5674160" cy="3428038"/>
          </a:xfrm>
          <a:prstGeom prst="rect">
            <a:avLst/>
          </a:prstGeom>
          <a:solidFill>
            <a:schemeClr val="tx1"/>
          </a:solidFill>
        </p:spPr>
        <p:txBody>
          <a:bodyPr/>
          <a:lstStyle/>
          <a:p>
            <a:endParaRPr lang="en-US"/>
          </a:p>
        </p:txBody>
      </p:sp>
      <p:sp>
        <p:nvSpPr>
          <p:cNvPr id="23" name="Picture Placeholder 5">
            <a:extLst>
              <a:ext uri="{FF2B5EF4-FFF2-40B4-BE49-F238E27FC236}">
                <a16:creationId xmlns:a16="http://schemas.microsoft.com/office/drawing/2014/main" id="{F3FA338B-4E36-134F-8E4C-F4C8E589D7B3}"/>
              </a:ext>
            </a:extLst>
          </p:cNvPr>
          <p:cNvSpPr>
            <a:spLocks noGrp="1"/>
          </p:cNvSpPr>
          <p:nvPr>
            <p:ph type="pic" sz="quarter" idx="12"/>
          </p:nvPr>
        </p:nvSpPr>
        <p:spPr>
          <a:xfrm>
            <a:off x="6147190" y="3798662"/>
            <a:ext cx="5674160" cy="3059338"/>
          </a:xfrm>
          <a:prstGeom prst="rect">
            <a:avLst/>
          </a:prstGeom>
          <a:solidFill>
            <a:schemeClr val="tx1"/>
          </a:solidFill>
        </p:spPr>
        <p:txBody>
          <a:bodyPr/>
          <a:lstStyle/>
          <a:p>
            <a:endParaRPr lang="en-US"/>
          </a:p>
        </p:txBody>
      </p:sp>
      <p:sp>
        <p:nvSpPr>
          <p:cNvPr id="5" name="Text Placeholder 4">
            <a:extLst>
              <a:ext uri="{FF2B5EF4-FFF2-40B4-BE49-F238E27FC236}">
                <a16:creationId xmlns:a16="http://schemas.microsoft.com/office/drawing/2014/main" id="{C6383B7E-B4AC-144A-91FB-F47B5B2B8E8F}"/>
              </a:ext>
            </a:extLst>
          </p:cNvPr>
          <p:cNvSpPr>
            <a:spLocks noGrp="1"/>
          </p:cNvSpPr>
          <p:nvPr>
            <p:ph type="body" sz="quarter" idx="13"/>
          </p:nvPr>
        </p:nvSpPr>
        <p:spPr>
          <a:xfrm>
            <a:off x="344892" y="2244927"/>
            <a:ext cx="5430792" cy="3726463"/>
          </a:xfrm>
        </p:spPr>
        <p:txBody>
          <a:bodyPr/>
          <a:lstStyle>
            <a:lvl1pPr algn="l">
              <a:defRPr/>
            </a:lvl1pPr>
            <a:lvl2pPr algn="l">
              <a:defRPr/>
            </a:lvl2pPr>
            <a:lvl3pPr algn="l">
              <a:defRPr/>
            </a:lvl3pPr>
            <a:lvl4pPr algn="l">
              <a:defRPr/>
            </a:lvl4pPr>
            <a:lvl5pPr algn="l">
              <a:defRPr/>
            </a:lvl5pPr>
          </a:lstStyle>
          <a:p>
            <a:pPr lvl="0"/>
            <a:r>
              <a:rPr lang="en-US" dirty="0"/>
              <a:t>Click to edit Master text styles</a:t>
            </a:r>
          </a:p>
          <a:p>
            <a:pPr lvl="1"/>
            <a:r>
              <a:rPr lang="en-US" dirty="0"/>
              <a:t>Level 2</a:t>
            </a:r>
          </a:p>
        </p:txBody>
      </p:sp>
    </p:spTree>
    <p:extLst>
      <p:ext uri="{BB962C8B-B14F-4D97-AF65-F5344CB8AC3E}">
        <p14:creationId xmlns:p14="http://schemas.microsoft.com/office/powerpoint/2010/main" val="3772751994"/>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preserve="1" userDrawn="1">
  <p:cSld name="3 Boxes-PURPLE">
    <p:bg>
      <p:bgPr>
        <a:solidFill>
          <a:schemeClr val="accent1"/>
        </a:solidFill>
        <a:effectLst/>
      </p:bgPr>
    </p:bg>
    <p:spTree>
      <p:nvGrpSpPr>
        <p:cNvPr id="1" name=""/>
        <p:cNvGrpSpPr/>
        <p:nvPr/>
      </p:nvGrpSpPr>
      <p:grpSpPr>
        <a:xfrm>
          <a:off x="0" y="0"/>
          <a:ext cx="0" cy="0"/>
          <a:chOff x="0" y="0"/>
          <a:chExt cx="0" cy="0"/>
        </a:xfrm>
      </p:grpSpPr>
      <p:pic>
        <p:nvPicPr>
          <p:cNvPr id="12" name="Graphic 11">
            <a:extLst>
              <a:ext uri="{FF2B5EF4-FFF2-40B4-BE49-F238E27FC236}">
                <a16:creationId xmlns:a16="http://schemas.microsoft.com/office/drawing/2014/main" id="{D2FB2EAF-31DF-6840-B8F3-F292F3D56FB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0" y="481"/>
            <a:ext cx="12192000" cy="6857519"/>
          </a:xfrm>
          <a:prstGeom prst="rect">
            <a:avLst/>
          </a:prstGeom>
        </p:spPr>
      </p:pic>
      <p:pic>
        <p:nvPicPr>
          <p:cNvPr id="9" name="Graphic 8">
            <a:extLst>
              <a:ext uri="{FF2B5EF4-FFF2-40B4-BE49-F238E27FC236}">
                <a16:creationId xmlns:a16="http://schemas.microsoft.com/office/drawing/2014/main" id="{421F3F7A-45EF-D643-B67D-5BFF6C8D3FF4}"/>
              </a:ext>
            </a:extLst>
          </p:cNvPr>
          <p:cNvPicPr>
            <a:picLocks noChangeAspect="1"/>
          </p:cNvPicPr>
          <p:nvPr userDrawn="1"/>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380999" y="6225176"/>
            <a:ext cx="402328" cy="251437"/>
          </a:xfrm>
          <a:prstGeom prst="rect">
            <a:avLst/>
          </a:prstGeom>
        </p:spPr>
      </p:pic>
      <p:sp>
        <p:nvSpPr>
          <p:cNvPr id="5" name="object 3">
            <a:extLst>
              <a:ext uri="{FF2B5EF4-FFF2-40B4-BE49-F238E27FC236}">
                <a16:creationId xmlns:a16="http://schemas.microsoft.com/office/drawing/2014/main" id="{D99DE854-8C80-0747-8E4A-71FE402221E4}"/>
              </a:ext>
            </a:extLst>
          </p:cNvPr>
          <p:cNvSpPr/>
          <p:nvPr userDrawn="1"/>
        </p:nvSpPr>
        <p:spPr>
          <a:xfrm>
            <a:off x="1676376" y="1571515"/>
            <a:ext cx="2620163" cy="3714718"/>
          </a:xfrm>
          <a:custGeom>
            <a:avLst/>
            <a:gdLst/>
            <a:ahLst/>
            <a:cxnLst/>
            <a:rect l="l" t="t" r="r" b="b"/>
            <a:pathLst>
              <a:path w="4320540" h="6125845">
                <a:moveTo>
                  <a:pt x="0" y="6125467"/>
                </a:moveTo>
                <a:lnTo>
                  <a:pt x="4320004" y="6125467"/>
                </a:lnTo>
                <a:lnTo>
                  <a:pt x="4320004" y="0"/>
                </a:lnTo>
                <a:lnTo>
                  <a:pt x="0" y="0"/>
                </a:lnTo>
                <a:lnTo>
                  <a:pt x="0" y="6125467"/>
                </a:lnTo>
                <a:close/>
              </a:path>
            </a:pathLst>
          </a:custGeom>
          <a:solidFill>
            <a:srgbClr val="FFFFFF"/>
          </a:solidFill>
        </p:spPr>
        <p:txBody>
          <a:bodyPr wrap="square" lIns="0" tIns="0" rIns="0" bIns="0" rtlCol="0"/>
          <a:lstStyle/>
          <a:p>
            <a:endParaRPr/>
          </a:p>
        </p:txBody>
      </p:sp>
      <p:sp>
        <p:nvSpPr>
          <p:cNvPr id="6" name="object 4">
            <a:extLst>
              <a:ext uri="{FF2B5EF4-FFF2-40B4-BE49-F238E27FC236}">
                <a16:creationId xmlns:a16="http://schemas.microsoft.com/office/drawing/2014/main" id="{44F8B23B-D805-9649-9556-CF3592009338}"/>
              </a:ext>
            </a:extLst>
          </p:cNvPr>
          <p:cNvSpPr/>
          <p:nvPr userDrawn="1"/>
        </p:nvSpPr>
        <p:spPr>
          <a:xfrm>
            <a:off x="4786084" y="1571515"/>
            <a:ext cx="2620163" cy="3714718"/>
          </a:xfrm>
          <a:custGeom>
            <a:avLst/>
            <a:gdLst/>
            <a:ahLst/>
            <a:cxnLst/>
            <a:rect l="l" t="t" r="r" b="b"/>
            <a:pathLst>
              <a:path w="4320540" h="6125845">
                <a:moveTo>
                  <a:pt x="0" y="6125467"/>
                </a:moveTo>
                <a:lnTo>
                  <a:pt x="4320004" y="6125467"/>
                </a:lnTo>
                <a:lnTo>
                  <a:pt x="4320004" y="0"/>
                </a:lnTo>
                <a:lnTo>
                  <a:pt x="0" y="0"/>
                </a:lnTo>
                <a:lnTo>
                  <a:pt x="0" y="6125467"/>
                </a:lnTo>
                <a:close/>
              </a:path>
            </a:pathLst>
          </a:custGeom>
          <a:solidFill>
            <a:srgbClr val="FFFFFF"/>
          </a:solidFill>
        </p:spPr>
        <p:txBody>
          <a:bodyPr wrap="square" lIns="0" tIns="0" rIns="0" bIns="0" rtlCol="0"/>
          <a:lstStyle/>
          <a:p>
            <a:endParaRPr/>
          </a:p>
        </p:txBody>
      </p:sp>
      <p:sp>
        <p:nvSpPr>
          <p:cNvPr id="7" name="object 5">
            <a:extLst>
              <a:ext uri="{FF2B5EF4-FFF2-40B4-BE49-F238E27FC236}">
                <a16:creationId xmlns:a16="http://schemas.microsoft.com/office/drawing/2014/main" id="{E8C59653-C1B1-CD4C-AA02-94DC5C15ACB1}"/>
              </a:ext>
            </a:extLst>
          </p:cNvPr>
          <p:cNvSpPr/>
          <p:nvPr userDrawn="1"/>
        </p:nvSpPr>
        <p:spPr>
          <a:xfrm>
            <a:off x="7891233" y="1571515"/>
            <a:ext cx="2620163" cy="3714718"/>
          </a:xfrm>
          <a:custGeom>
            <a:avLst/>
            <a:gdLst/>
            <a:ahLst/>
            <a:cxnLst/>
            <a:rect l="l" t="t" r="r" b="b"/>
            <a:pathLst>
              <a:path w="4320540" h="6125845">
                <a:moveTo>
                  <a:pt x="0" y="6125467"/>
                </a:moveTo>
                <a:lnTo>
                  <a:pt x="4320004" y="6125467"/>
                </a:lnTo>
                <a:lnTo>
                  <a:pt x="4320004" y="0"/>
                </a:lnTo>
                <a:lnTo>
                  <a:pt x="0" y="0"/>
                </a:lnTo>
                <a:lnTo>
                  <a:pt x="0" y="6125467"/>
                </a:lnTo>
                <a:close/>
              </a:path>
            </a:pathLst>
          </a:custGeom>
          <a:solidFill>
            <a:srgbClr val="FFFFFF"/>
          </a:solidFill>
        </p:spPr>
        <p:txBody>
          <a:bodyPr wrap="square" lIns="0" tIns="0" rIns="0" bIns="0" rtlCol="0"/>
          <a:lstStyle/>
          <a:p>
            <a:endParaRPr/>
          </a:p>
        </p:txBody>
      </p:sp>
      <p:sp>
        <p:nvSpPr>
          <p:cNvPr id="10" name="object 12">
            <a:extLst>
              <a:ext uri="{FF2B5EF4-FFF2-40B4-BE49-F238E27FC236}">
                <a16:creationId xmlns:a16="http://schemas.microsoft.com/office/drawing/2014/main" id="{8C5FA84E-30CE-1142-A22A-A5A056B7EF24}"/>
              </a:ext>
            </a:extLst>
          </p:cNvPr>
          <p:cNvSpPr/>
          <p:nvPr userDrawn="1"/>
        </p:nvSpPr>
        <p:spPr>
          <a:xfrm>
            <a:off x="3951569" y="4865841"/>
            <a:ext cx="194086" cy="95881"/>
          </a:xfrm>
          <a:custGeom>
            <a:avLst/>
            <a:gdLst/>
            <a:ahLst/>
            <a:cxnLst/>
            <a:rect l="l" t="t" r="r" b="b"/>
            <a:pathLst>
              <a:path w="320040" h="158115">
                <a:moveTo>
                  <a:pt x="319623" y="157890"/>
                </a:moveTo>
                <a:lnTo>
                  <a:pt x="163502" y="0"/>
                </a:lnTo>
                <a:lnTo>
                  <a:pt x="0" y="156257"/>
                </a:lnTo>
              </a:path>
            </a:pathLst>
          </a:custGeom>
          <a:ln w="34763">
            <a:solidFill>
              <a:srgbClr val="000000"/>
            </a:solidFill>
          </a:ln>
        </p:spPr>
        <p:txBody>
          <a:bodyPr wrap="square" lIns="0" tIns="0" rIns="0" bIns="0" rtlCol="0"/>
          <a:lstStyle/>
          <a:p>
            <a:endParaRPr/>
          </a:p>
        </p:txBody>
      </p:sp>
      <p:sp>
        <p:nvSpPr>
          <p:cNvPr id="11" name="object 13">
            <a:extLst>
              <a:ext uri="{FF2B5EF4-FFF2-40B4-BE49-F238E27FC236}">
                <a16:creationId xmlns:a16="http://schemas.microsoft.com/office/drawing/2014/main" id="{A3B3471A-BA51-9B43-B8F8-9D918B7E72CF}"/>
              </a:ext>
            </a:extLst>
          </p:cNvPr>
          <p:cNvSpPr/>
          <p:nvPr userDrawn="1"/>
        </p:nvSpPr>
        <p:spPr>
          <a:xfrm>
            <a:off x="3845791" y="4865841"/>
            <a:ext cx="205254" cy="232194"/>
          </a:xfrm>
          <a:custGeom>
            <a:avLst/>
            <a:gdLst/>
            <a:ahLst/>
            <a:cxnLst/>
            <a:rect l="l" t="t" r="r" b="b"/>
            <a:pathLst>
              <a:path w="338454" h="382904">
                <a:moveTo>
                  <a:pt x="0" y="382794"/>
                </a:moveTo>
                <a:lnTo>
                  <a:pt x="335298" y="382794"/>
                </a:lnTo>
                <a:lnTo>
                  <a:pt x="337926" y="0"/>
                </a:lnTo>
              </a:path>
            </a:pathLst>
          </a:custGeom>
          <a:ln w="34763">
            <a:solidFill>
              <a:srgbClr val="000000"/>
            </a:solidFill>
          </a:ln>
        </p:spPr>
        <p:txBody>
          <a:bodyPr wrap="square" lIns="0" tIns="0" rIns="0" bIns="0" rtlCol="0"/>
          <a:lstStyle/>
          <a:p>
            <a:endParaRPr/>
          </a:p>
        </p:txBody>
      </p:sp>
      <p:sp>
        <p:nvSpPr>
          <p:cNvPr id="14" name="object 14">
            <a:extLst>
              <a:ext uri="{FF2B5EF4-FFF2-40B4-BE49-F238E27FC236}">
                <a16:creationId xmlns:a16="http://schemas.microsoft.com/office/drawing/2014/main" id="{6D0F191F-886E-C340-AB29-7EE5300E2D29}"/>
              </a:ext>
            </a:extLst>
          </p:cNvPr>
          <p:cNvSpPr/>
          <p:nvPr userDrawn="1"/>
        </p:nvSpPr>
        <p:spPr>
          <a:xfrm>
            <a:off x="7056719" y="4864254"/>
            <a:ext cx="194086" cy="95881"/>
          </a:xfrm>
          <a:custGeom>
            <a:avLst/>
            <a:gdLst/>
            <a:ahLst/>
            <a:cxnLst/>
            <a:rect l="l" t="t" r="r" b="b"/>
            <a:pathLst>
              <a:path w="320040" h="158115">
                <a:moveTo>
                  <a:pt x="319623" y="157890"/>
                </a:moveTo>
                <a:lnTo>
                  <a:pt x="163502" y="0"/>
                </a:lnTo>
                <a:lnTo>
                  <a:pt x="0" y="156257"/>
                </a:lnTo>
              </a:path>
            </a:pathLst>
          </a:custGeom>
          <a:ln w="34763">
            <a:solidFill>
              <a:srgbClr val="000000"/>
            </a:solidFill>
          </a:ln>
        </p:spPr>
        <p:txBody>
          <a:bodyPr wrap="square" lIns="0" tIns="0" rIns="0" bIns="0" rtlCol="0"/>
          <a:lstStyle/>
          <a:p>
            <a:endParaRPr/>
          </a:p>
        </p:txBody>
      </p:sp>
      <p:sp>
        <p:nvSpPr>
          <p:cNvPr id="15" name="object 15">
            <a:extLst>
              <a:ext uri="{FF2B5EF4-FFF2-40B4-BE49-F238E27FC236}">
                <a16:creationId xmlns:a16="http://schemas.microsoft.com/office/drawing/2014/main" id="{515ED2BB-5D2B-EE4D-BED4-9A2892DE8C37}"/>
              </a:ext>
            </a:extLst>
          </p:cNvPr>
          <p:cNvSpPr/>
          <p:nvPr userDrawn="1"/>
        </p:nvSpPr>
        <p:spPr>
          <a:xfrm>
            <a:off x="6950941" y="4864254"/>
            <a:ext cx="205254" cy="232194"/>
          </a:xfrm>
          <a:custGeom>
            <a:avLst/>
            <a:gdLst/>
            <a:ahLst/>
            <a:cxnLst/>
            <a:rect l="l" t="t" r="r" b="b"/>
            <a:pathLst>
              <a:path w="338454" h="382904">
                <a:moveTo>
                  <a:pt x="0" y="382794"/>
                </a:moveTo>
                <a:lnTo>
                  <a:pt x="335298" y="382794"/>
                </a:lnTo>
                <a:lnTo>
                  <a:pt x="337926" y="0"/>
                </a:lnTo>
              </a:path>
            </a:pathLst>
          </a:custGeom>
          <a:ln w="34763">
            <a:solidFill>
              <a:srgbClr val="000000"/>
            </a:solidFill>
          </a:ln>
        </p:spPr>
        <p:txBody>
          <a:bodyPr wrap="square" lIns="0" tIns="0" rIns="0" bIns="0" rtlCol="0"/>
          <a:lstStyle/>
          <a:p>
            <a:endParaRPr/>
          </a:p>
        </p:txBody>
      </p:sp>
      <p:sp>
        <p:nvSpPr>
          <p:cNvPr id="16" name="object 16">
            <a:extLst>
              <a:ext uri="{FF2B5EF4-FFF2-40B4-BE49-F238E27FC236}">
                <a16:creationId xmlns:a16="http://schemas.microsoft.com/office/drawing/2014/main" id="{61071F40-C907-1B49-8A9D-CC623013DF4E}"/>
              </a:ext>
            </a:extLst>
          </p:cNvPr>
          <p:cNvSpPr/>
          <p:nvPr userDrawn="1"/>
        </p:nvSpPr>
        <p:spPr>
          <a:xfrm>
            <a:off x="10161869" y="4864254"/>
            <a:ext cx="194086" cy="95881"/>
          </a:xfrm>
          <a:custGeom>
            <a:avLst/>
            <a:gdLst/>
            <a:ahLst/>
            <a:cxnLst/>
            <a:rect l="l" t="t" r="r" b="b"/>
            <a:pathLst>
              <a:path w="320040" h="158115">
                <a:moveTo>
                  <a:pt x="319623" y="157890"/>
                </a:moveTo>
                <a:lnTo>
                  <a:pt x="163502" y="0"/>
                </a:lnTo>
                <a:lnTo>
                  <a:pt x="0" y="156257"/>
                </a:lnTo>
              </a:path>
            </a:pathLst>
          </a:custGeom>
          <a:ln w="34763">
            <a:solidFill>
              <a:srgbClr val="000000"/>
            </a:solidFill>
          </a:ln>
        </p:spPr>
        <p:txBody>
          <a:bodyPr wrap="square" lIns="0" tIns="0" rIns="0" bIns="0" rtlCol="0"/>
          <a:lstStyle/>
          <a:p>
            <a:endParaRPr/>
          </a:p>
        </p:txBody>
      </p:sp>
      <p:sp>
        <p:nvSpPr>
          <p:cNvPr id="17" name="object 17">
            <a:extLst>
              <a:ext uri="{FF2B5EF4-FFF2-40B4-BE49-F238E27FC236}">
                <a16:creationId xmlns:a16="http://schemas.microsoft.com/office/drawing/2014/main" id="{6FF9AC17-8359-ED41-AEB5-839218965630}"/>
              </a:ext>
            </a:extLst>
          </p:cNvPr>
          <p:cNvSpPr/>
          <p:nvPr userDrawn="1"/>
        </p:nvSpPr>
        <p:spPr>
          <a:xfrm>
            <a:off x="10056091" y="4864254"/>
            <a:ext cx="205254" cy="232194"/>
          </a:xfrm>
          <a:custGeom>
            <a:avLst/>
            <a:gdLst/>
            <a:ahLst/>
            <a:cxnLst/>
            <a:rect l="l" t="t" r="r" b="b"/>
            <a:pathLst>
              <a:path w="338455" h="382904">
                <a:moveTo>
                  <a:pt x="0" y="382794"/>
                </a:moveTo>
                <a:lnTo>
                  <a:pt x="335298" y="382794"/>
                </a:lnTo>
                <a:lnTo>
                  <a:pt x="337926" y="0"/>
                </a:lnTo>
              </a:path>
            </a:pathLst>
          </a:custGeom>
          <a:ln w="34763">
            <a:solidFill>
              <a:srgbClr val="000000"/>
            </a:solidFill>
          </a:ln>
        </p:spPr>
        <p:txBody>
          <a:bodyPr wrap="square" lIns="0" tIns="0" rIns="0" bIns="0" rtlCol="0"/>
          <a:lstStyle/>
          <a:p>
            <a:endParaRPr/>
          </a:p>
        </p:txBody>
      </p:sp>
      <p:sp>
        <p:nvSpPr>
          <p:cNvPr id="23" name="Text Placeholder 2">
            <a:extLst>
              <a:ext uri="{FF2B5EF4-FFF2-40B4-BE49-F238E27FC236}">
                <a16:creationId xmlns:a16="http://schemas.microsoft.com/office/drawing/2014/main" id="{4FCA99AB-E060-DF46-BE98-B5B525F32572}"/>
              </a:ext>
            </a:extLst>
          </p:cNvPr>
          <p:cNvSpPr>
            <a:spLocks noGrp="1"/>
          </p:cNvSpPr>
          <p:nvPr>
            <p:ph type="body" sz="quarter" idx="11"/>
          </p:nvPr>
        </p:nvSpPr>
        <p:spPr>
          <a:xfrm>
            <a:off x="5019814" y="2409661"/>
            <a:ext cx="2076552" cy="2550474"/>
          </a:xfrm>
        </p:spPr>
        <p:txBody>
          <a:bodyPr>
            <a:normAutofit/>
          </a:bodyPr>
          <a:lstStyle>
            <a:lvl1pPr marL="107818" indent="-107818" algn="l">
              <a:defRPr lang="en-US" sz="970" b="0" i="0" kern="1200" spc="3" dirty="0" smtClean="0">
                <a:solidFill>
                  <a:schemeClr val="tx1"/>
                </a:solidFill>
                <a:latin typeface="Courier" pitchFamily="2" charset="0"/>
                <a:ea typeface="+mn-ea"/>
                <a:cs typeface="Courier New"/>
              </a:defRPr>
            </a:lvl1pPr>
            <a:lvl2pPr algn="l">
              <a:defRPr sz="970"/>
            </a:lvl2pPr>
            <a:lvl3pPr algn="l">
              <a:defRPr sz="970"/>
            </a:lvl3pPr>
            <a:lvl4pPr algn="l">
              <a:defRPr sz="970"/>
            </a:lvl4pPr>
            <a:lvl5pPr algn="l">
              <a:defRPr sz="970"/>
            </a:lvl5pPr>
          </a:lstStyle>
          <a:p>
            <a:pPr marL="107818" lvl="0" indent="-107818" algn="l">
              <a:lnSpc>
                <a:spcPct val="120000"/>
              </a:lnSpc>
              <a:spcBef>
                <a:spcPts val="0"/>
              </a:spcBef>
              <a:spcAft>
                <a:spcPts val="364"/>
              </a:spcAft>
              <a:buFont typeface="Arial" panose="020B0604020202020204" pitchFamily="34" charset="0"/>
              <a:buChar char="•"/>
              <a:tabLst/>
            </a:pPr>
            <a:r>
              <a:rPr lang="en-US" dirty="0"/>
              <a:t>Click to edit Master text styles</a:t>
            </a:r>
          </a:p>
          <a:p>
            <a:pPr lvl="1"/>
            <a:r>
              <a:rPr lang="en-US" dirty="0"/>
              <a:t>Second level</a:t>
            </a:r>
          </a:p>
        </p:txBody>
      </p:sp>
      <p:sp>
        <p:nvSpPr>
          <p:cNvPr id="25" name="Text Placeholder 2">
            <a:extLst>
              <a:ext uri="{FF2B5EF4-FFF2-40B4-BE49-F238E27FC236}">
                <a16:creationId xmlns:a16="http://schemas.microsoft.com/office/drawing/2014/main" id="{49F1B2A6-C651-C340-BC66-BFA5452221F7}"/>
              </a:ext>
            </a:extLst>
          </p:cNvPr>
          <p:cNvSpPr>
            <a:spLocks noGrp="1"/>
          </p:cNvSpPr>
          <p:nvPr>
            <p:ph type="body" sz="quarter" idx="12"/>
          </p:nvPr>
        </p:nvSpPr>
        <p:spPr>
          <a:xfrm>
            <a:off x="8085317" y="2409661"/>
            <a:ext cx="2076552" cy="2550474"/>
          </a:xfrm>
        </p:spPr>
        <p:txBody>
          <a:bodyPr>
            <a:normAutofit/>
          </a:bodyPr>
          <a:lstStyle>
            <a:lvl1pPr marL="107818" indent="-107818" algn="l">
              <a:defRPr lang="en-US" sz="970" b="0" i="0" kern="1200" spc="3" dirty="0" smtClean="0">
                <a:solidFill>
                  <a:schemeClr val="tx1"/>
                </a:solidFill>
                <a:latin typeface="Courier" pitchFamily="2" charset="0"/>
                <a:ea typeface="+mn-ea"/>
                <a:cs typeface="Courier New"/>
              </a:defRPr>
            </a:lvl1pPr>
            <a:lvl2pPr algn="l">
              <a:defRPr sz="970"/>
            </a:lvl2pPr>
            <a:lvl3pPr algn="l">
              <a:defRPr sz="970"/>
            </a:lvl3pPr>
            <a:lvl4pPr algn="l">
              <a:defRPr sz="970"/>
            </a:lvl4pPr>
            <a:lvl5pPr algn="l">
              <a:defRPr sz="970"/>
            </a:lvl5pPr>
          </a:lstStyle>
          <a:p>
            <a:pPr marL="107818" lvl="0" indent="-107818" algn="l">
              <a:lnSpc>
                <a:spcPct val="120000"/>
              </a:lnSpc>
              <a:spcBef>
                <a:spcPts val="0"/>
              </a:spcBef>
              <a:spcAft>
                <a:spcPts val="364"/>
              </a:spcAft>
              <a:buFont typeface="Arial" panose="020B0604020202020204" pitchFamily="34" charset="0"/>
              <a:buChar char="•"/>
              <a:tabLst/>
            </a:pPr>
            <a:r>
              <a:rPr lang="en-US" dirty="0"/>
              <a:t>Click to edit Master text styles</a:t>
            </a:r>
          </a:p>
          <a:p>
            <a:pPr lvl="1"/>
            <a:r>
              <a:rPr lang="en-US" dirty="0"/>
              <a:t>Second level</a:t>
            </a:r>
          </a:p>
        </p:txBody>
      </p:sp>
      <p:sp>
        <p:nvSpPr>
          <p:cNvPr id="26" name="Text Placeholder 2">
            <a:extLst>
              <a:ext uri="{FF2B5EF4-FFF2-40B4-BE49-F238E27FC236}">
                <a16:creationId xmlns:a16="http://schemas.microsoft.com/office/drawing/2014/main" id="{D2E5BEA0-EDF8-CF40-A14C-DDB5BEA0234D}"/>
              </a:ext>
            </a:extLst>
          </p:cNvPr>
          <p:cNvSpPr>
            <a:spLocks noGrp="1"/>
          </p:cNvSpPr>
          <p:nvPr>
            <p:ph type="body" sz="quarter" idx="10"/>
          </p:nvPr>
        </p:nvSpPr>
        <p:spPr>
          <a:xfrm>
            <a:off x="1925338" y="2409661"/>
            <a:ext cx="2076552" cy="2550474"/>
          </a:xfrm>
        </p:spPr>
        <p:txBody>
          <a:bodyPr>
            <a:normAutofit/>
          </a:bodyPr>
          <a:lstStyle>
            <a:lvl1pPr algn="l">
              <a:lnSpc>
                <a:spcPct val="120000"/>
              </a:lnSpc>
              <a:spcAft>
                <a:spcPts val="364"/>
              </a:spcAft>
              <a:defRPr sz="970"/>
            </a:lvl1pPr>
            <a:lvl2pPr algn="l">
              <a:defRPr sz="970"/>
            </a:lvl2pPr>
            <a:lvl3pPr algn="l">
              <a:defRPr sz="970"/>
            </a:lvl3pPr>
            <a:lvl4pPr algn="l">
              <a:defRPr sz="970"/>
            </a:lvl4pPr>
            <a:lvl5pPr algn="l">
              <a:defRPr sz="970"/>
            </a:lvl5pPr>
          </a:lstStyle>
          <a:p>
            <a:pPr lvl="0"/>
            <a:r>
              <a:rPr lang="en-US" dirty="0"/>
              <a:t>Click to edit Master text styles</a:t>
            </a:r>
          </a:p>
          <a:p>
            <a:pPr lvl="1"/>
            <a:r>
              <a:rPr lang="en-US" dirty="0"/>
              <a:t>Second level</a:t>
            </a:r>
          </a:p>
        </p:txBody>
      </p:sp>
      <p:sp>
        <p:nvSpPr>
          <p:cNvPr id="35" name="Text Placeholder 34">
            <a:extLst>
              <a:ext uri="{FF2B5EF4-FFF2-40B4-BE49-F238E27FC236}">
                <a16:creationId xmlns:a16="http://schemas.microsoft.com/office/drawing/2014/main" id="{DBF51A22-E511-B14D-8F82-88F78F7C6366}"/>
              </a:ext>
            </a:extLst>
          </p:cNvPr>
          <p:cNvSpPr>
            <a:spLocks noGrp="1"/>
          </p:cNvSpPr>
          <p:nvPr>
            <p:ph type="body" sz="quarter" idx="17"/>
          </p:nvPr>
        </p:nvSpPr>
        <p:spPr>
          <a:xfrm>
            <a:off x="1925338" y="1871414"/>
            <a:ext cx="2220053" cy="673863"/>
          </a:xfrm>
        </p:spPr>
        <p:txBody>
          <a:bodyPr/>
          <a:lstStyle>
            <a:lvl1pPr marL="0" indent="0" algn="l">
              <a:lnSpc>
                <a:spcPct val="80000"/>
              </a:lnSpc>
              <a:spcAft>
                <a:spcPts val="0"/>
              </a:spcAft>
              <a:buNone/>
              <a:defRPr sz="1637" b="1" i="1" cap="all" baseline="0">
                <a:latin typeface="Arial" panose="020B0604020202020204" pitchFamily="34" charset="0"/>
              </a:defRPr>
            </a:lvl1pPr>
          </a:lstStyle>
          <a:p>
            <a:pPr lvl="0"/>
            <a:r>
              <a:rPr lang="en-US" dirty="0"/>
              <a:t>Click to edit Master text styles</a:t>
            </a:r>
          </a:p>
        </p:txBody>
      </p:sp>
      <p:sp>
        <p:nvSpPr>
          <p:cNvPr id="36" name="Text Placeholder 34">
            <a:extLst>
              <a:ext uri="{FF2B5EF4-FFF2-40B4-BE49-F238E27FC236}">
                <a16:creationId xmlns:a16="http://schemas.microsoft.com/office/drawing/2014/main" id="{3235B84F-1482-5446-945C-4C9E97B563E8}"/>
              </a:ext>
            </a:extLst>
          </p:cNvPr>
          <p:cNvSpPr>
            <a:spLocks noGrp="1"/>
          </p:cNvSpPr>
          <p:nvPr>
            <p:ph type="body" sz="quarter" idx="18"/>
          </p:nvPr>
        </p:nvSpPr>
        <p:spPr>
          <a:xfrm>
            <a:off x="5015763" y="1871414"/>
            <a:ext cx="2220053" cy="673863"/>
          </a:xfrm>
        </p:spPr>
        <p:txBody>
          <a:bodyPr/>
          <a:lstStyle>
            <a:lvl1pPr marL="0" indent="0" algn="l">
              <a:lnSpc>
                <a:spcPct val="80000"/>
              </a:lnSpc>
              <a:spcAft>
                <a:spcPts val="0"/>
              </a:spcAft>
              <a:buNone/>
              <a:defRPr sz="1637" b="1" i="1" cap="all" baseline="0">
                <a:latin typeface="Arial" panose="020B0604020202020204" pitchFamily="34" charset="0"/>
              </a:defRPr>
            </a:lvl1pPr>
          </a:lstStyle>
          <a:p>
            <a:pPr lvl="0"/>
            <a:r>
              <a:rPr lang="en-US" dirty="0"/>
              <a:t>Click to edit Master text styles</a:t>
            </a:r>
          </a:p>
        </p:txBody>
      </p:sp>
      <p:sp>
        <p:nvSpPr>
          <p:cNvPr id="37" name="Text Placeholder 34">
            <a:extLst>
              <a:ext uri="{FF2B5EF4-FFF2-40B4-BE49-F238E27FC236}">
                <a16:creationId xmlns:a16="http://schemas.microsoft.com/office/drawing/2014/main" id="{CBB54BF2-5077-E14A-8B00-52FA94EBC036}"/>
              </a:ext>
            </a:extLst>
          </p:cNvPr>
          <p:cNvSpPr>
            <a:spLocks noGrp="1"/>
          </p:cNvSpPr>
          <p:nvPr>
            <p:ph type="body" sz="quarter" idx="19"/>
          </p:nvPr>
        </p:nvSpPr>
        <p:spPr>
          <a:xfrm>
            <a:off x="8087496" y="1871414"/>
            <a:ext cx="2220053" cy="673863"/>
          </a:xfrm>
        </p:spPr>
        <p:txBody>
          <a:bodyPr/>
          <a:lstStyle>
            <a:lvl1pPr marL="0" indent="0" algn="l">
              <a:lnSpc>
                <a:spcPct val="80000"/>
              </a:lnSpc>
              <a:spcAft>
                <a:spcPts val="0"/>
              </a:spcAft>
              <a:buNone/>
              <a:defRPr sz="1637" b="1" i="1" cap="all" baseline="0">
                <a:latin typeface="Arial" panose="020B0604020202020204" pitchFamily="34" charset="0"/>
              </a:defRPr>
            </a:lvl1pPr>
          </a:lstStyle>
          <a:p>
            <a:pPr lvl="0"/>
            <a:r>
              <a:rPr lang="en-US" dirty="0"/>
              <a:t>Click to edit Master text styles</a:t>
            </a:r>
          </a:p>
        </p:txBody>
      </p:sp>
    </p:spTree>
    <p:extLst>
      <p:ext uri="{BB962C8B-B14F-4D97-AF65-F5344CB8AC3E}">
        <p14:creationId xmlns:p14="http://schemas.microsoft.com/office/powerpoint/2010/main" val="716129158"/>
      </p:ext>
    </p:extLst>
  </p:cSld>
  <p:clrMapOvr>
    <a:masterClrMapping/>
  </p:clrMapOvr>
  <p:extLst>
    <p:ext uri="{DCECCB84-F9BA-43D5-87BE-67443E8EF086}">
      <p15:sldGuideLst xmlns:p15="http://schemas.microsoft.com/office/powerpoint/2012/main">
        <p15:guide id="1" orient="horz" pos="3562">
          <p15:clr>
            <a:srgbClr val="FBAE40"/>
          </p15:clr>
        </p15:guide>
        <p15:guide id="2" pos="6332">
          <p15:clr>
            <a:srgbClr val="FBAE40"/>
          </p15:clr>
        </p15:guide>
        <p15:guide id="3" pos="1252">
          <p15:clr>
            <a:srgbClr val="FBAE40"/>
          </p15:clr>
        </p15:guide>
        <p15:guide id="4" pos="11344">
          <p15:clr>
            <a:srgbClr val="FBAE40"/>
          </p15:clr>
        </p15:guide>
      </p15:sldGuideLst>
    </p:ext>
  </p:extLst>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preserve="1" userDrawn="1">
  <p:cSld name="3 Boxes-RED">
    <p:bg>
      <p:bgPr>
        <a:solidFill>
          <a:schemeClr val="bg2"/>
        </a:solidFill>
        <a:effectLst/>
      </p:bgPr>
    </p:bg>
    <p:spTree>
      <p:nvGrpSpPr>
        <p:cNvPr id="1" name=""/>
        <p:cNvGrpSpPr/>
        <p:nvPr/>
      </p:nvGrpSpPr>
      <p:grpSpPr>
        <a:xfrm>
          <a:off x="0" y="0"/>
          <a:ext cx="0" cy="0"/>
          <a:chOff x="0" y="0"/>
          <a:chExt cx="0" cy="0"/>
        </a:xfrm>
      </p:grpSpPr>
      <p:pic>
        <p:nvPicPr>
          <p:cNvPr id="12" name="Graphic 11">
            <a:extLst>
              <a:ext uri="{FF2B5EF4-FFF2-40B4-BE49-F238E27FC236}">
                <a16:creationId xmlns:a16="http://schemas.microsoft.com/office/drawing/2014/main" id="{D2FB2EAF-31DF-6840-B8F3-F292F3D56FB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0" y="481"/>
            <a:ext cx="12192000" cy="6857519"/>
          </a:xfrm>
          <a:prstGeom prst="rect">
            <a:avLst/>
          </a:prstGeom>
        </p:spPr>
      </p:pic>
      <p:pic>
        <p:nvPicPr>
          <p:cNvPr id="9" name="Graphic 8">
            <a:extLst>
              <a:ext uri="{FF2B5EF4-FFF2-40B4-BE49-F238E27FC236}">
                <a16:creationId xmlns:a16="http://schemas.microsoft.com/office/drawing/2014/main" id="{421F3F7A-45EF-D643-B67D-5BFF6C8D3FF4}"/>
              </a:ext>
            </a:extLst>
          </p:cNvPr>
          <p:cNvPicPr>
            <a:picLocks noChangeAspect="1"/>
          </p:cNvPicPr>
          <p:nvPr userDrawn="1"/>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380999" y="6225176"/>
            <a:ext cx="402328" cy="251437"/>
          </a:xfrm>
          <a:prstGeom prst="rect">
            <a:avLst/>
          </a:prstGeom>
        </p:spPr>
      </p:pic>
      <p:sp>
        <p:nvSpPr>
          <p:cNvPr id="5" name="object 3">
            <a:extLst>
              <a:ext uri="{FF2B5EF4-FFF2-40B4-BE49-F238E27FC236}">
                <a16:creationId xmlns:a16="http://schemas.microsoft.com/office/drawing/2014/main" id="{D99DE854-8C80-0747-8E4A-71FE402221E4}"/>
              </a:ext>
            </a:extLst>
          </p:cNvPr>
          <p:cNvSpPr/>
          <p:nvPr userDrawn="1"/>
        </p:nvSpPr>
        <p:spPr>
          <a:xfrm>
            <a:off x="1676376" y="1571515"/>
            <a:ext cx="2620163" cy="3714718"/>
          </a:xfrm>
          <a:custGeom>
            <a:avLst/>
            <a:gdLst/>
            <a:ahLst/>
            <a:cxnLst/>
            <a:rect l="l" t="t" r="r" b="b"/>
            <a:pathLst>
              <a:path w="4320540" h="6125845">
                <a:moveTo>
                  <a:pt x="0" y="6125467"/>
                </a:moveTo>
                <a:lnTo>
                  <a:pt x="4320004" y="6125467"/>
                </a:lnTo>
                <a:lnTo>
                  <a:pt x="4320004" y="0"/>
                </a:lnTo>
                <a:lnTo>
                  <a:pt x="0" y="0"/>
                </a:lnTo>
                <a:lnTo>
                  <a:pt x="0" y="6125467"/>
                </a:lnTo>
                <a:close/>
              </a:path>
            </a:pathLst>
          </a:custGeom>
          <a:solidFill>
            <a:srgbClr val="FFFFFF"/>
          </a:solidFill>
        </p:spPr>
        <p:txBody>
          <a:bodyPr wrap="square" lIns="0" tIns="0" rIns="0" bIns="0" rtlCol="0"/>
          <a:lstStyle/>
          <a:p>
            <a:endParaRPr/>
          </a:p>
        </p:txBody>
      </p:sp>
      <p:sp>
        <p:nvSpPr>
          <p:cNvPr id="6" name="object 4">
            <a:extLst>
              <a:ext uri="{FF2B5EF4-FFF2-40B4-BE49-F238E27FC236}">
                <a16:creationId xmlns:a16="http://schemas.microsoft.com/office/drawing/2014/main" id="{44F8B23B-D805-9649-9556-CF3592009338}"/>
              </a:ext>
            </a:extLst>
          </p:cNvPr>
          <p:cNvSpPr/>
          <p:nvPr userDrawn="1"/>
        </p:nvSpPr>
        <p:spPr>
          <a:xfrm>
            <a:off x="4786084" y="1571515"/>
            <a:ext cx="2620163" cy="3714718"/>
          </a:xfrm>
          <a:custGeom>
            <a:avLst/>
            <a:gdLst/>
            <a:ahLst/>
            <a:cxnLst/>
            <a:rect l="l" t="t" r="r" b="b"/>
            <a:pathLst>
              <a:path w="4320540" h="6125845">
                <a:moveTo>
                  <a:pt x="0" y="6125467"/>
                </a:moveTo>
                <a:lnTo>
                  <a:pt x="4320004" y="6125467"/>
                </a:lnTo>
                <a:lnTo>
                  <a:pt x="4320004" y="0"/>
                </a:lnTo>
                <a:lnTo>
                  <a:pt x="0" y="0"/>
                </a:lnTo>
                <a:lnTo>
                  <a:pt x="0" y="6125467"/>
                </a:lnTo>
                <a:close/>
              </a:path>
            </a:pathLst>
          </a:custGeom>
          <a:solidFill>
            <a:srgbClr val="FFFFFF"/>
          </a:solidFill>
        </p:spPr>
        <p:txBody>
          <a:bodyPr wrap="square" lIns="0" tIns="0" rIns="0" bIns="0" rtlCol="0"/>
          <a:lstStyle/>
          <a:p>
            <a:endParaRPr/>
          </a:p>
        </p:txBody>
      </p:sp>
      <p:sp>
        <p:nvSpPr>
          <p:cNvPr id="7" name="object 5">
            <a:extLst>
              <a:ext uri="{FF2B5EF4-FFF2-40B4-BE49-F238E27FC236}">
                <a16:creationId xmlns:a16="http://schemas.microsoft.com/office/drawing/2014/main" id="{E8C59653-C1B1-CD4C-AA02-94DC5C15ACB1}"/>
              </a:ext>
            </a:extLst>
          </p:cNvPr>
          <p:cNvSpPr/>
          <p:nvPr userDrawn="1"/>
        </p:nvSpPr>
        <p:spPr>
          <a:xfrm>
            <a:off x="7891233" y="1571515"/>
            <a:ext cx="2620163" cy="3714718"/>
          </a:xfrm>
          <a:custGeom>
            <a:avLst/>
            <a:gdLst/>
            <a:ahLst/>
            <a:cxnLst/>
            <a:rect l="l" t="t" r="r" b="b"/>
            <a:pathLst>
              <a:path w="4320540" h="6125845">
                <a:moveTo>
                  <a:pt x="0" y="6125467"/>
                </a:moveTo>
                <a:lnTo>
                  <a:pt x="4320004" y="6125467"/>
                </a:lnTo>
                <a:lnTo>
                  <a:pt x="4320004" y="0"/>
                </a:lnTo>
                <a:lnTo>
                  <a:pt x="0" y="0"/>
                </a:lnTo>
                <a:lnTo>
                  <a:pt x="0" y="6125467"/>
                </a:lnTo>
                <a:close/>
              </a:path>
            </a:pathLst>
          </a:custGeom>
          <a:solidFill>
            <a:srgbClr val="FFFFFF"/>
          </a:solidFill>
        </p:spPr>
        <p:txBody>
          <a:bodyPr wrap="square" lIns="0" tIns="0" rIns="0" bIns="0" rtlCol="0"/>
          <a:lstStyle/>
          <a:p>
            <a:endParaRPr/>
          </a:p>
        </p:txBody>
      </p:sp>
      <p:sp>
        <p:nvSpPr>
          <p:cNvPr id="10" name="object 12">
            <a:extLst>
              <a:ext uri="{FF2B5EF4-FFF2-40B4-BE49-F238E27FC236}">
                <a16:creationId xmlns:a16="http://schemas.microsoft.com/office/drawing/2014/main" id="{8C5FA84E-30CE-1142-A22A-A5A056B7EF24}"/>
              </a:ext>
            </a:extLst>
          </p:cNvPr>
          <p:cNvSpPr/>
          <p:nvPr userDrawn="1"/>
        </p:nvSpPr>
        <p:spPr>
          <a:xfrm>
            <a:off x="3951569" y="4865841"/>
            <a:ext cx="194086" cy="95881"/>
          </a:xfrm>
          <a:custGeom>
            <a:avLst/>
            <a:gdLst/>
            <a:ahLst/>
            <a:cxnLst/>
            <a:rect l="l" t="t" r="r" b="b"/>
            <a:pathLst>
              <a:path w="320040" h="158115">
                <a:moveTo>
                  <a:pt x="319623" y="157890"/>
                </a:moveTo>
                <a:lnTo>
                  <a:pt x="163502" y="0"/>
                </a:lnTo>
                <a:lnTo>
                  <a:pt x="0" y="156257"/>
                </a:lnTo>
              </a:path>
            </a:pathLst>
          </a:custGeom>
          <a:ln w="34763">
            <a:solidFill>
              <a:srgbClr val="000000"/>
            </a:solidFill>
          </a:ln>
        </p:spPr>
        <p:txBody>
          <a:bodyPr wrap="square" lIns="0" tIns="0" rIns="0" bIns="0" rtlCol="0"/>
          <a:lstStyle/>
          <a:p>
            <a:endParaRPr/>
          </a:p>
        </p:txBody>
      </p:sp>
      <p:sp>
        <p:nvSpPr>
          <p:cNvPr id="11" name="object 13">
            <a:extLst>
              <a:ext uri="{FF2B5EF4-FFF2-40B4-BE49-F238E27FC236}">
                <a16:creationId xmlns:a16="http://schemas.microsoft.com/office/drawing/2014/main" id="{A3B3471A-BA51-9B43-B8F8-9D918B7E72CF}"/>
              </a:ext>
            </a:extLst>
          </p:cNvPr>
          <p:cNvSpPr/>
          <p:nvPr userDrawn="1"/>
        </p:nvSpPr>
        <p:spPr>
          <a:xfrm>
            <a:off x="3845791" y="4865841"/>
            <a:ext cx="205254" cy="232194"/>
          </a:xfrm>
          <a:custGeom>
            <a:avLst/>
            <a:gdLst/>
            <a:ahLst/>
            <a:cxnLst/>
            <a:rect l="l" t="t" r="r" b="b"/>
            <a:pathLst>
              <a:path w="338454" h="382904">
                <a:moveTo>
                  <a:pt x="0" y="382794"/>
                </a:moveTo>
                <a:lnTo>
                  <a:pt x="335298" y="382794"/>
                </a:lnTo>
                <a:lnTo>
                  <a:pt x="337926" y="0"/>
                </a:lnTo>
              </a:path>
            </a:pathLst>
          </a:custGeom>
          <a:ln w="34763">
            <a:solidFill>
              <a:srgbClr val="000000"/>
            </a:solidFill>
          </a:ln>
        </p:spPr>
        <p:txBody>
          <a:bodyPr wrap="square" lIns="0" tIns="0" rIns="0" bIns="0" rtlCol="0"/>
          <a:lstStyle/>
          <a:p>
            <a:endParaRPr/>
          </a:p>
        </p:txBody>
      </p:sp>
      <p:sp>
        <p:nvSpPr>
          <p:cNvPr id="14" name="object 14">
            <a:extLst>
              <a:ext uri="{FF2B5EF4-FFF2-40B4-BE49-F238E27FC236}">
                <a16:creationId xmlns:a16="http://schemas.microsoft.com/office/drawing/2014/main" id="{6D0F191F-886E-C340-AB29-7EE5300E2D29}"/>
              </a:ext>
            </a:extLst>
          </p:cNvPr>
          <p:cNvSpPr/>
          <p:nvPr userDrawn="1"/>
        </p:nvSpPr>
        <p:spPr>
          <a:xfrm>
            <a:off x="7056719" y="4864254"/>
            <a:ext cx="194086" cy="95881"/>
          </a:xfrm>
          <a:custGeom>
            <a:avLst/>
            <a:gdLst/>
            <a:ahLst/>
            <a:cxnLst/>
            <a:rect l="l" t="t" r="r" b="b"/>
            <a:pathLst>
              <a:path w="320040" h="158115">
                <a:moveTo>
                  <a:pt x="319623" y="157890"/>
                </a:moveTo>
                <a:lnTo>
                  <a:pt x="163502" y="0"/>
                </a:lnTo>
                <a:lnTo>
                  <a:pt x="0" y="156257"/>
                </a:lnTo>
              </a:path>
            </a:pathLst>
          </a:custGeom>
          <a:ln w="34763">
            <a:solidFill>
              <a:srgbClr val="000000"/>
            </a:solidFill>
          </a:ln>
        </p:spPr>
        <p:txBody>
          <a:bodyPr wrap="square" lIns="0" tIns="0" rIns="0" bIns="0" rtlCol="0"/>
          <a:lstStyle/>
          <a:p>
            <a:endParaRPr/>
          </a:p>
        </p:txBody>
      </p:sp>
      <p:sp>
        <p:nvSpPr>
          <p:cNvPr id="15" name="object 15">
            <a:extLst>
              <a:ext uri="{FF2B5EF4-FFF2-40B4-BE49-F238E27FC236}">
                <a16:creationId xmlns:a16="http://schemas.microsoft.com/office/drawing/2014/main" id="{515ED2BB-5D2B-EE4D-BED4-9A2892DE8C37}"/>
              </a:ext>
            </a:extLst>
          </p:cNvPr>
          <p:cNvSpPr/>
          <p:nvPr userDrawn="1"/>
        </p:nvSpPr>
        <p:spPr>
          <a:xfrm>
            <a:off x="6950941" y="4864254"/>
            <a:ext cx="205254" cy="232194"/>
          </a:xfrm>
          <a:custGeom>
            <a:avLst/>
            <a:gdLst/>
            <a:ahLst/>
            <a:cxnLst/>
            <a:rect l="l" t="t" r="r" b="b"/>
            <a:pathLst>
              <a:path w="338454" h="382904">
                <a:moveTo>
                  <a:pt x="0" y="382794"/>
                </a:moveTo>
                <a:lnTo>
                  <a:pt x="335298" y="382794"/>
                </a:lnTo>
                <a:lnTo>
                  <a:pt x="337926" y="0"/>
                </a:lnTo>
              </a:path>
            </a:pathLst>
          </a:custGeom>
          <a:ln w="34763">
            <a:solidFill>
              <a:srgbClr val="000000"/>
            </a:solidFill>
          </a:ln>
        </p:spPr>
        <p:txBody>
          <a:bodyPr wrap="square" lIns="0" tIns="0" rIns="0" bIns="0" rtlCol="0"/>
          <a:lstStyle/>
          <a:p>
            <a:endParaRPr/>
          </a:p>
        </p:txBody>
      </p:sp>
      <p:sp>
        <p:nvSpPr>
          <p:cNvPr id="16" name="object 16">
            <a:extLst>
              <a:ext uri="{FF2B5EF4-FFF2-40B4-BE49-F238E27FC236}">
                <a16:creationId xmlns:a16="http://schemas.microsoft.com/office/drawing/2014/main" id="{61071F40-C907-1B49-8A9D-CC623013DF4E}"/>
              </a:ext>
            </a:extLst>
          </p:cNvPr>
          <p:cNvSpPr/>
          <p:nvPr userDrawn="1"/>
        </p:nvSpPr>
        <p:spPr>
          <a:xfrm>
            <a:off x="10161869" y="4864254"/>
            <a:ext cx="194086" cy="95881"/>
          </a:xfrm>
          <a:custGeom>
            <a:avLst/>
            <a:gdLst/>
            <a:ahLst/>
            <a:cxnLst/>
            <a:rect l="l" t="t" r="r" b="b"/>
            <a:pathLst>
              <a:path w="320040" h="158115">
                <a:moveTo>
                  <a:pt x="319623" y="157890"/>
                </a:moveTo>
                <a:lnTo>
                  <a:pt x="163502" y="0"/>
                </a:lnTo>
                <a:lnTo>
                  <a:pt x="0" y="156257"/>
                </a:lnTo>
              </a:path>
            </a:pathLst>
          </a:custGeom>
          <a:ln w="34763">
            <a:solidFill>
              <a:srgbClr val="000000"/>
            </a:solidFill>
          </a:ln>
        </p:spPr>
        <p:txBody>
          <a:bodyPr wrap="square" lIns="0" tIns="0" rIns="0" bIns="0" rtlCol="0"/>
          <a:lstStyle/>
          <a:p>
            <a:endParaRPr/>
          </a:p>
        </p:txBody>
      </p:sp>
      <p:sp>
        <p:nvSpPr>
          <p:cNvPr id="17" name="object 17">
            <a:extLst>
              <a:ext uri="{FF2B5EF4-FFF2-40B4-BE49-F238E27FC236}">
                <a16:creationId xmlns:a16="http://schemas.microsoft.com/office/drawing/2014/main" id="{6FF9AC17-8359-ED41-AEB5-839218965630}"/>
              </a:ext>
            </a:extLst>
          </p:cNvPr>
          <p:cNvSpPr/>
          <p:nvPr userDrawn="1"/>
        </p:nvSpPr>
        <p:spPr>
          <a:xfrm>
            <a:off x="10056091" y="4864254"/>
            <a:ext cx="205254" cy="232194"/>
          </a:xfrm>
          <a:custGeom>
            <a:avLst/>
            <a:gdLst/>
            <a:ahLst/>
            <a:cxnLst/>
            <a:rect l="l" t="t" r="r" b="b"/>
            <a:pathLst>
              <a:path w="338455" h="382904">
                <a:moveTo>
                  <a:pt x="0" y="382794"/>
                </a:moveTo>
                <a:lnTo>
                  <a:pt x="335298" y="382794"/>
                </a:lnTo>
                <a:lnTo>
                  <a:pt x="337926" y="0"/>
                </a:lnTo>
              </a:path>
            </a:pathLst>
          </a:custGeom>
          <a:ln w="34763">
            <a:solidFill>
              <a:srgbClr val="000000"/>
            </a:solidFill>
          </a:ln>
        </p:spPr>
        <p:txBody>
          <a:bodyPr wrap="square" lIns="0" tIns="0" rIns="0" bIns="0" rtlCol="0"/>
          <a:lstStyle/>
          <a:p>
            <a:endParaRPr/>
          </a:p>
        </p:txBody>
      </p:sp>
      <p:sp>
        <p:nvSpPr>
          <p:cNvPr id="23" name="Text Placeholder 2">
            <a:extLst>
              <a:ext uri="{FF2B5EF4-FFF2-40B4-BE49-F238E27FC236}">
                <a16:creationId xmlns:a16="http://schemas.microsoft.com/office/drawing/2014/main" id="{4FCA99AB-E060-DF46-BE98-B5B525F32572}"/>
              </a:ext>
            </a:extLst>
          </p:cNvPr>
          <p:cNvSpPr>
            <a:spLocks noGrp="1"/>
          </p:cNvSpPr>
          <p:nvPr>
            <p:ph type="body" sz="quarter" idx="11"/>
          </p:nvPr>
        </p:nvSpPr>
        <p:spPr>
          <a:xfrm>
            <a:off x="5019814" y="2409661"/>
            <a:ext cx="2076552" cy="2550474"/>
          </a:xfrm>
        </p:spPr>
        <p:txBody>
          <a:bodyPr>
            <a:normAutofit/>
          </a:bodyPr>
          <a:lstStyle>
            <a:lvl1pPr marL="107818" indent="-107818" algn="l">
              <a:defRPr lang="en-US" sz="970" b="0" i="0" kern="1200" spc="3" dirty="0" smtClean="0">
                <a:solidFill>
                  <a:schemeClr val="tx1"/>
                </a:solidFill>
                <a:latin typeface="Courier" pitchFamily="2" charset="0"/>
                <a:ea typeface="+mn-ea"/>
                <a:cs typeface="Courier New"/>
              </a:defRPr>
            </a:lvl1pPr>
            <a:lvl2pPr algn="l">
              <a:defRPr sz="970"/>
            </a:lvl2pPr>
            <a:lvl3pPr algn="l">
              <a:defRPr sz="970"/>
            </a:lvl3pPr>
            <a:lvl4pPr algn="l">
              <a:defRPr sz="970"/>
            </a:lvl4pPr>
            <a:lvl5pPr algn="l">
              <a:defRPr sz="970"/>
            </a:lvl5pPr>
          </a:lstStyle>
          <a:p>
            <a:pPr marL="107818" lvl="0" indent="-107818" algn="l">
              <a:lnSpc>
                <a:spcPct val="120000"/>
              </a:lnSpc>
              <a:spcBef>
                <a:spcPts val="0"/>
              </a:spcBef>
              <a:spcAft>
                <a:spcPts val="364"/>
              </a:spcAft>
              <a:buFont typeface="Arial" panose="020B0604020202020204" pitchFamily="34" charset="0"/>
              <a:buChar char="•"/>
              <a:tabLst/>
            </a:pPr>
            <a:r>
              <a:rPr lang="en-US" dirty="0"/>
              <a:t>Click to edit Master text styles</a:t>
            </a:r>
          </a:p>
          <a:p>
            <a:pPr lvl="1"/>
            <a:r>
              <a:rPr lang="en-US" dirty="0"/>
              <a:t>Second level</a:t>
            </a:r>
          </a:p>
        </p:txBody>
      </p:sp>
      <p:sp>
        <p:nvSpPr>
          <p:cNvPr id="25" name="Text Placeholder 2">
            <a:extLst>
              <a:ext uri="{FF2B5EF4-FFF2-40B4-BE49-F238E27FC236}">
                <a16:creationId xmlns:a16="http://schemas.microsoft.com/office/drawing/2014/main" id="{49F1B2A6-C651-C340-BC66-BFA5452221F7}"/>
              </a:ext>
            </a:extLst>
          </p:cNvPr>
          <p:cNvSpPr>
            <a:spLocks noGrp="1"/>
          </p:cNvSpPr>
          <p:nvPr>
            <p:ph type="body" sz="quarter" idx="12"/>
          </p:nvPr>
        </p:nvSpPr>
        <p:spPr>
          <a:xfrm>
            <a:off x="8085317" y="2409661"/>
            <a:ext cx="2076552" cy="2550474"/>
          </a:xfrm>
        </p:spPr>
        <p:txBody>
          <a:bodyPr>
            <a:normAutofit/>
          </a:bodyPr>
          <a:lstStyle>
            <a:lvl1pPr marL="107818" indent="-107818" algn="l">
              <a:defRPr lang="en-US" sz="970" b="0" i="0" kern="1200" spc="3" dirty="0" smtClean="0">
                <a:solidFill>
                  <a:schemeClr val="tx1"/>
                </a:solidFill>
                <a:latin typeface="Courier" pitchFamily="2" charset="0"/>
                <a:ea typeface="+mn-ea"/>
                <a:cs typeface="Courier New"/>
              </a:defRPr>
            </a:lvl1pPr>
            <a:lvl2pPr algn="l">
              <a:defRPr sz="970"/>
            </a:lvl2pPr>
            <a:lvl3pPr algn="l">
              <a:defRPr sz="970"/>
            </a:lvl3pPr>
            <a:lvl4pPr algn="l">
              <a:defRPr sz="970"/>
            </a:lvl4pPr>
            <a:lvl5pPr algn="l">
              <a:defRPr sz="970"/>
            </a:lvl5pPr>
          </a:lstStyle>
          <a:p>
            <a:pPr marL="107818" lvl="0" indent="-107818" algn="l">
              <a:lnSpc>
                <a:spcPct val="120000"/>
              </a:lnSpc>
              <a:spcBef>
                <a:spcPts val="0"/>
              </a:spcBef>
              <a:spcAft>
                <a:spcPts val="364"/>
              </a:spcAft>
              <a:buFont typeface="Arial" panose="020B0604020202020204" pitchFamily="34" charset="0"/>
              <a:buChar char="•"/>
              <a:tabLst/>
            </a:pPr>
            <a:r>
              <a:rPr lang="en-US" dirty="0"/>
              <a:t>Click to edit Master text styles</a:t>
            </a:r>
          </a:p>
          <a:p>
            <a:pPr lvl="1"/>
            <a:r>
              <a:rPr lang="en-US" dirty="0"/>
              <a:t>Second level</a:t>
            </a:r>
          </a:p>
        </p:txBody>
      </p:sp>
      <p:sp>
        <p:nvSpPr>
          <p:cNvPr id="26" name="Text Placeholder 2">
            <a:extLst>
              <a:ext uri="{FF2B5EF4-FFF2-40B4-BE49-F238E27FC236}">
                <a16:creationId xmlns:a16="http://schemas.microsoft.com/office/drawing/2014/main" id="{D2E5BEA0-EDF8-CF40-A14C-DDB5BEA0234D}"/>
              </a:ext>
            </a:extLst>
          </p:cNvPr>
          <p:cNvSpPr>
            <a:spLocks noGrp="1"/>
          </p:cNvSpPr>
          <p:nvPr>
            <p:ph type="body" sz="quarter" idx="10"/>
          </p:nvPr>
        </p:nvSpPr>
        <p:spPr>
          <a:xfrm>
            <a:off x="1925338" y="2409661"/>
            <a:ext cx="2076552" cy="2550474"/>
          </a:xfrm>
        </p:spPr>
        <p:txBody>
          <a:bodyPr>
            <a:normAutofit/>
          </a:bodyPr>
          <a:lstStyle>
            <a:lvl1pPr algn="l">
              <a:lnSpc>
                <a:spcPct val="120000"/>
              </a:lnSpc>
              <a:spcAft>
                <a:spcPts val="364"/>
              </a:spcAft>
              <a:defRPr sz="970"/>
            </a:lvl1pPr>
            <a:lvl2pPr algn="l">
              <a:defRPr sz="970"/>
            </a:lvl2pPr>
            <a:lvl3pPr algn="l">
              <a:defRPr sz="970"/>
            </a:lvl3pPr>
            <a:lvl4pPr algn="l">
              <a:defRPr sz="970"/>
            </a:lvl4pPr>
            <a:lvl5pPr algn="l">
              <a:defRPr sz="970"/>
            </a:lvl5pPr>
          </a:lstStyle>
          <a:p>
            <a:pPr lvl="0"/>
            <a:r>
              <a:rPr lang="en-US" dirty="0"/>
              <a:t>Click to edit Master text styles</a:t>
            </a:r>
          </a:p>
          <a:p>
            <a:pPr lvl="1"/>
            <a:r>
              <a:rPr lang="en-US" dirty="0"/>
              <a:t>Second level</a:t>
            </a:r>
          </a:p>
        </p:txBody>
      </p:sp>
      <p:sp>
        <p:nvSpPr>
          <p:cNvPr id="35" name="Text Placeholder 34">
            <a:extLst>
              <a:ext uri="{FF2B5EF4-FFF2-40B4-BE49-F238E27FC236}">
                <a16:creationId xmlns:a16="http://schemas.microsoft.com/office/drawing/2014/main" id="{DBF51A22-E511-B14D-8F82-88F78F7C6366}"/>
              </a:ext>
            </a:extLst>
          </p:cNvPr>
          <p:cNvSpPr>
            <a:spLocks noGrp="1"/>
          </p:cNvSpPr>
          <p:nvPr>
            <p:ph type="body" sz="quarter" idx="17"/>
          </p:nvPr>
        </p:nvSpPr>
        <p:spPr>
          <a:xfrm>
            <a:off x="1925338" y="1871414"/>
            <a:ext cx="2220053" cy="673863"/>
          </a:xfrm>
        </p:spPr>
        <p:txBody>
          <a:bodyPr/>
          <a:lstStyle>
            <a:lvl1pPr marL="0" indent="0" algn="l">
              <a:lnSpc>
                <a:spcPct val="80000"/>
              </a:lnSpc>
              <a:spcAft>
                <a:spcPts val="0"/>
              </a:spcAft>
              <a:buNone/>
              <a:defRPr sz="1637" b="1" i="1" cap="all" baseline="0">
                <a:latin typeface="Arial" panose="020B0604020202020204" pitchFamily="34" charset="0"/>
              </a:defRPr>
            </a:lvl1pPr>
          </a:lstStyle>
          <a:p>
            <a:pPr lvl="0"/>
            <a:r>
              <a:rPr lang="en-US" dirty="0"/>
              <a:t>Click to edit Master text styles</a:t>
            </a:r>
          </a:p>
        </p:txBody>
      </p:sp>
      <p:sp>
        <p:nvSpPr>
          <p:cNvPr id="36" name="Text Placeholder 34">
            <a:extLst>
              <a:ext uri="{FF2B5EF4-FFF2-40B4-BE49-F238E27FC236}">
                <a16:creationId xmlns:a16="http://schemas.microsoft.com/office/drawing/2014/main" id="{3235B84F-1482-5446-945C-4C9E97B563E8}"/>
              </a:ext>
            </a:extLst>
          </p:cNvPr>
          <p:cNvSpPr>
            <a:spLocks noGrp="1"/>
          </p:cNvSpPr>
          <p:nvPr>
            <p:ph type="body" sz="quarter" idx="18"/>
          </p:nvPr>
        </p:nvSpPr>
        <p:spPr>
          <a:xfrm>
            <a:off x="5015763" y="1871414"/>
            <a:ext cx="2220053" cy="673863"/>
          </a:xfrm>
        </p:spPr>
        <p:txBody>
          <a:bodyPr/>
          <a:lstStyle>
            <a:lvl1pPr marL="0" indent="0" algn="l">
              <a:lnSpc>
                <a:spcPct val="80000"/>
              </a:lnSpc>
              <a:spcAft>
                <a:spcPts val="0"/>
              </a:spcAft>
              <a:buNone/>
              <a:defRPr sz="1637" b="1" i="1" cap="all" baseline="0">
                <a:latin typeface="Arial" panose="020B0604020202020204" pitchFamily="34" charset="0"/>
              </a:defRPr>
            </a:lvl1pPr>
          </a:lstStyle>
          <a:p>
            <a:pPr lvl="0"/>
            <a:r>
              <a:rPr lang="en-US" dirty="0"/>
              <a:t>Click to edit Master text styles</a:t>
            </a:r>
          </a:p>
        </p:txBody>
      </p:sp>
      <p:sp>
        <p:nvSpPr>
          <p:cNvPr id="37" name="Text Placeholder 34">
            <a:extLst>
              <a:ext uri="{FF2B5EF4-FFF2-40B4-BE49-F238E27FC236}">
                <a16:creationId xmlns:a16="http://schemas.microsoft.com/office/drawing/2014/main" id="{CBB54BF2-5077-E14A-8B00-52FA94EBC036}"/>
              </a:ext>
            </a:extLst>
          </p:cNvPr>
          <p:cNvSpPr>
            <a:spLocks noGrp="1"/>
          </p:cNvSpPr>
          <p:nvPr>
            <p:ph type="body" sz="quarter" idx="19"/>
          </p:nvPr>
        </p:nvSpPr>
        <p:spPr>
          <a:xfrm>
            <a:off x="8087496" y="1871414"/>
            <a:ext cx="2220053" cy="673863"/>
          </a:xfrm>
        </p:spPr>
        <p:txBody>
          <a:bodyPr/>
          <a:lstStyle>
            <a:lvl1pPr marL="0" indent="0" algn="l">
              <a:lnSpc>
                <a:spcPct val="80000"/>
              </a:lnSpc>
              <a:spcAft>
                <a:spcPts val="0"/>
              </a:spcAft>
              <a:buNone/>
              <a:defRPr sz="1637" b="1" i="1" cap="all" baseline="0">
                <a:latin typeface="Arial" panose="020B0604020202020204" pitchFamily="34" charset="0"/>
              </a:defRPr>
            </a:lvl1pPr>
          </a:lstStyle>
          <a:p>
            <a:pPr lvl="0"/>
            <a:r>
              <a:rPr lang="en-US" dirty="0"/>
              <a:t>Click to edit Master text styles</a:t>
            </a:r>
          </a:p>
        </p:txBody>
      </p:sp>
    </p:spTree>
    <p:extLst>
      <p:ext uri="{BB962C8B-B14F-4D97-AF65-F5344CB8AC3E}">
        <p14:creationId xmlns:p14="http://schemas.microsoft.com/office/powerpoint/2010/main" val="2897462704"/>
      </p:ext>
    </p:extLst>
  </p:cSld>
  <p:clrMapOvr>
    <a:masterClrMapping/>
  </p:clrMapOvr>
  <p:extLst>
    <p:ext uri="{DCECCB84-F9BA-43D5-87BE-67443E8EF086}">
      <p15:sldGuideLst xmlns:p15="http://schemas.microsoft.com/office/powerpoint/2012/main">
        <p15:guide id="1" orient="horz" pos="3562">
          <p15:clr>
            <a:srgbClr val="FBAE40"/>
          </p15:clr>
        </p15:guide>
        <p15:guide id="2" pos="6332">
          <p15:clr>
            <a:srgbClr val="FBAE40"/>
          </p15:clr>
        </p15:guide>
        <p15:guide id="3" pos="1252">
          <p15:clr>
            <a:srgbClr val="FBAE40"/>
          </p15:clr>
        </p15:guide>
        <p15:guide id="4" pos="11344">
          <p15:clr>
            <a:srgbClr val="FBAE40"/>
          </p15:clr>
        </p15:guide>
      </p15:sldGuideLst>
    </p:ext>
  </p:extLst>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preserve="1" userDrawn="1">
  <p:cSld name="3 Boxes-SALMON">
    <p:bg>
      <p:bgPr>
        <a:solidFill>
          <a:schemeClr val="tx2"/>
        </a:solidFill>
        <a:effectLst/>
      </p:bgPr>
    </p:bg>
    <p:spTree>
      <p:nvGrpSpPr>
        <p:cNvPr id="1" name=""/>
        <p:cNvGrpSpPr/>
        <p:nvPr/>
      </p:nvGrpSpPr>
      <p:grpSpPr>
        <a:xfrm>
          <a:off x="0" y="0"/>
          <a:ext cx="0" cy="0"/>
          <a:chOff x="0" y="0"/>
          <a:chExt cx="0" cy="0"/>
        </a:xfrm>
      </p:grpSpPr>
      <p:pic>
        <p:nvPicPr>
          <p:cNvPr id="12" name="Graphic 11">
            <a:extLst>
              <a:ext uri="{FF2B5EF4-FFF2-40B4-BE49-F238E27FC236}">
                <a16:creationId xmlns:a16="http://schemas.microsoft.com/office/drawing/2014/main" id="{D2FB2EAF-31DF-6840-B8F3-F292F3D56FB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0" y="481"/>
            <a:ext cx="12192000" cy="6857519"/>
          </a:xfrm>
          <a:prstGeom prst="rect">
            <a:avLst/>
          </a:prstGeom>
        </p:spPr>
      </p:pic>
      <p:pic>
        <p:nvPicPr>
          <p:cNvPr id="9" name="Graphic 8">
            <a:extLst>
              <a:ext uri="{FF2B5EF4-FFF2-40B4-BE49-F238E27FC236}">
                <a16:creationId xmlns:a16="http://schemas.microsoft.com/office/drawing/2014/main" id="{421F3F7A-45EF-D643-B67D-5BFF6C8D3FF4}"/>
              </a:ext>
            </a:extLst>
          </p:cNvPr>
          <p:cNvPicPr>
            <a:picLocks noChangeAspect="1"/>
          </p:cNvPicPr>
          <p:nvPr userDrawn="1"/>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380999" y="6225176"/>
            <a:ext cx="402328" cy="251437"/>
          </a:xfrm>
          <a:prstGeom prst="rect">
            <a:avLst/>
          </a:prstGeom>
        </p:spPr>
      </p:pic>
      <p:sp>
        <p:nvSpPr>
          <p:cNvPr id="5" name="object 3">
            <a:extLst>
              <a:ext uri="{FF2B5EF4-FFF2-40B4-BE49-F238E27FC236}">
                <a16:creationId xmlns:a16="http://schemas.microsoft.com/office/drawing/2014/main" id="{D99DE854-8C80-0747-8E4A-71FE402221E4}"/>
              </a:ext>
            </a:extLst>
          </p:cNvPr>
          <p:cNvSpPr/>
          <p:nvPr userDrawn="1"/>
        </p:nvSpPr>
        <p:spPr>
          <a:xfrm>
            <a:off x="1676376" y="1571515"/>
            <a:ext cx="2620163" cy="3714718"/>
          </a:xfrm>
          <a:custGeom>
            <a:avLst/>
            <a:gdLst/>
            <a:ahLst/>
            <a:cxnLst/>
            <a:rect l="l" t="t" r="r" b="b"/>
            <a:pathLst>
              <a:path w="4320540" h="6125845">
                <a:moveTo>
                  <a:pt x="0" y="6125467"/>
                </a:moveTo>
                <a:lnTo>
                  <a:pt x="4320004" y="6125467"/>
                </a:lnTo>
                <a:lnTo>
                  <a:pt x="4320004" y="0"/>
                </a:lnTo>
                <a:lnTo>
                  <a:pt x="0" y="0"/>
                </a:lnTo>
                <a:lnTo>
                  <a:pt x="0" y="6125467"/>
                </a:lnTo>
                <a:close/>
              </a:path>
            </a:pathLst>
          </a:custGeom>
          <a:solidFill>
            <a:srgbClr val="FFFFFF"/>
          </a:solidFill>
        </p:spPr>
        <p:txBody>
          <a:bodyPr wrap="square" lIns="0" tIns="0" rIns="0" bIns="0" rtlCol="0"/>
          <a:lstStyle/>
          <a:p>
            <a:endParaRPr/>
          </a:p>
        </p:txBody>
      </p:sp>
      <p:sp>
        <p:nvSpPr>
          <p:cNvPr id="6" name="object 4">
            <a:extLst>
              <a:ext uri="{FF2B5EF4-FFF2-40B4-BE49-F238E27FC236}">
                <a16:creationId xmlns:a16="http://schemas.microsoft.com/office/drawing/2014/main" id="{44F8B23B-D805-9649-9556-CF3592009338}"/>
              </a:ext>
            </a:extLst>
          </p:cNvPr>
          <p:cNvSpPr/>
          <p:nvPr userDrawn="1"/>
        </p:nvSpPr>
        <p:spPr>
          <a:xfrm>
            <a:off x="4786084" y="1571515"/>
            <a:ext cx="2620163" cy="3714718"/>
          </a:xfrm>
          <a:custGeom>
            <a:avLst/>
            <a:gdLst/>
            <a:ahLst/>
            <a:cxnLst/>
            <a:rect l="l" t="t" r="r" b="b"/>
            <a:pathLst>
              <a:path w="4320540" h="6125845">
                <a:moveTo>
                  <a:pt x="0" y="6125467"/>
                </a:moveTo>
                <a:lnTo>
                  <a:pt x="4320004" y="6125467"/>
                </a:lnTo>
                <a:lnTo>
                  <a:pt x="4320004" y="0"/>
                </a:lnTo>
                <a:lnTo>
                  <a:pt x="0" y="0"/>
                </a:lnTo>
                <a:lnTo>
                  <a:pt x="0" y="6125467"/>
                </a:lnTo>
                <a:close/>
              </a:path>
            </a:pathLst>
          </a:custGeom>
          <a:solidFill>
            <a:srgbClr val="FFFFFF"/>
          </a:solidFill>
        </p:spPr>
        <p:txBody>
          <a:bodyPr wrap="square" lIns="0" tIns="0" rIns="0" bIns="0" rtlCol="0"/>
          <a:lstStyle/>
          <a:p>
            <a:endParaRPr/>
          </a:p>
        </p:txBody>
      </p:sp>
      <p:sp>
        <p:nvSpPr>
          <p:cNvPr id="7" name="object 5">
            <a:extLst>
              <a:ext uri="{FF2B5EF4-FFF2-40B4-BE49-F238E27FC236}">
                <a16:creationId xmlns:a16="http://schemas.microsoft.com/office/drawing/2014/main" id="{E8C59653-C1B1-CD4C-AA02-94DC5C15ACB1}"/>
              </a:ext>
            </a:extLst>
          </p:cNvPr>
          <p:cNvSpPr/>
          <p:nvPr userDrawn="1"/>
        </p:nvSpPr>
        <p:spPr>
          <a:xfrm>
            <a:off x="7891233" y="1571515"/>
            <a:ext cx="2620163" cy="3714718"/>
          </a:xfrm>
          <a:custGeom>
            <a:avLst/>
            <a:gdLst/>
            <a:ahLst/>
            <a:cxnLst/>
            <a:rect l="l" t="t" r="r" b="b"/>
            <a:pathLst>
              <a:path w="4320540" h="6125845">
                <a:moveTo>
                  <a:pt x="0" y="6125467"/>
                </a:moveTo>
                <a:lnTo>
                  <a:pt x="4320004" y="6125467"/>
                </a:lnTo>
                <a:lnTo>
                  <a:pt x="4320004" y="0"/>
                </a:lnTo>
                <a:lnTo>
                  <a:pt x="0" y="0"/>
                </a:lnTo>
                <a:lnTo>
                  <a:pt x="0" y="6125467"/>
                </a:lnTo>
                <a:close/>
              </a:path>
            </a:pathLst>
          </a:custGeom>
          <a:solidFill>
            <a:srgbClr val="FFFFFF"/>
          </a:solidFill>
        </p:spPr>
        <p:txBody>
          <a:bodyPr wrap="square" lIns="0" tIns="0" rIns="0" bIns="0" rtlCol="0"/>
          <a:lstStyle/>
          <a:p>
            <a:endParaRPr/>
          </a:p>
        </p:txBody>
      </p:sp>
      <p:sp>
        <p:nvSpPr>
          <p:cNvPr id="10" name="object 12">
            <a:extLst>
              <a:ext uri="{FF2B5EF4-FFF2-40B4-BE49-F238E27FC236}">
                <a16:creationId xmlns:a16="http://schemas.microsoft.com/office/drawing/2014/main" id="{8C5FA84E-30CE-1142-A22A-A5A056B7EF24}"/>
              </a:ext>
            </a:extLst>
          </p:cNvPr>
          <p:cNvSpPr/>
          <p:nvPr userDrawn="1"/>
        </p:nvSpPr>
        <p:spPr>
          <a:xfrm>
            <a:off x="3951569" y="4865841"/>
            <a:ext cx="194086" cy="95881"/>
          </a:xfrm>
          <a:custGeom>
            <a:avLst/>
            <a:gdLst/>
            <a:ahLst/>
            <a:cxnLst/>
            <a:rect l="l" t="t" r="r" b="b"/>
            <a:pathLst>
              <a:path w="320040" h="158115">
                <a:moveTo>
                  <a:pt x="319623" y="157890"/>
                </a:moveTo>
                <a:lnTo>
                  <a:pt x="163502" y="0"/>
                </a:lnTo>
                <a:lnTo>
                  <a:pt x="0" y="156257"/>
                </a:lnTo>
              </a:path>
            </a:pathLst>
          </a:custGeom>
          <a:ln w="34763">
            <a:solidFill>
              <a:srgbClr val="000000"/>
            </a:solidFill>
          </a:ln>
        </p:spPr>
        <p:txBody>
          <a:bodyPr wrap="square" lIns="0" tIns="0" rIns="0" bIns="0" rtlCol="0"/>
          <a:lstStyle/>
          <a:p>
            <a:endParaRPr/>
          </a:p>
        </p:txBody>
      </p:sp>
      <p:sp>
        <p:nvSpPr>
          <p:cNvPr id="11" name="object 13">
            <a:extLst>
              <a:ext uri="{FF2B5EF4-FFF2-40B4-BE49-F238E27FC236}">
                <a16:creationId xmlns:a16="http://schemas.microsoft.com/office/drawing/2014/main" id="{A3B3471A-BA51-9B43-B8F8-9D918B7E72CF}"/>
              </a:ext>
            </a:extLst>
          </p:cNvPr>
          <p:cNvSpPr/>
          <p:nvPr userDrawn="1"/>
        </p:nvSpPr>
        <p:spPr>
          <a:xfrm>
            <a:off x="3845791" y="4865841"/>
            <a:ext cx="205254" cy="232194"/>
          </a:xfrm>
          <a:custGeom>
            <a:avLst/>
            <a:gdLst/>
            <a:ahLst/>
            <a:cxnLst/>
            <a:rect l="l" t="t" r="r" b="b"/>
            <a:pathLst>
              <a:path w="338454" h="382904">
                <a:moveTo>
                  <a:pt x="0" y="382794"/>
                </a:moveTo>
                <a:lnTo>
                  <a:pt x="335298" y="382794"/>
                </a:lnTo>
                <a:lnTo>
                  <a:pt x="337926" y="0"/>
                </a:lnTo>
              </a:path>
            </a:pathLst>
          </a:custGeom>
          <a:ln w="34763">
            <a:solidFill>
              <a:srgbClr val="000000"/>
            </a:solidFill>
          </a:ln>
        </p:spPr>
        <p:txBody>
          <a:bodyPr wrap="square" lIns="0" tIns="0" rIns="0" bIns="0" rtlCol="0"/>
          <a:lstStyle/>
          <a:p>
            <a:endParaRPr/>
          </a:p>
        </p:txBody>
      </p:sp>
      <p:sp>
        <p:nvSpPr>
          <p:cNvPr id="14" name="object 14">
            <a:extLst>
              <a:ext uri="{FF2B5EF4-FFF2-40B4-BE49-F238E27FC236}">
                <a16:creationId xmlns:a16="http://schemas.microsoft.com/office/drawing/2014/main" id="{6D0F191F-886E-C340-AB29-7EE5300E2D29}"/>
              </a:ext>
            </a:extLst>
          </p:cNvPr>
          <p:cNvSpPr/>
          <p:nvPr userDrawn="1"/>
        </p:nvSpPr>
        <p:spPr>
          <a:xfrm>
            <a:off x="7056719" y="4864254"/>
            <a:ext cx="194086" cy="95881"/>
          </a:xfrm>
          <a:custGeom>
            <a:avLst/>
            <a:gdLst/>
            <a:ahLst/>
            <a:cxnLst/>
            <a:rect l="l" t="t" r="r" b="b"/>
            <a:pathLst>
              <a:path w="320040" h="158115">
                <a:moveTo>
                  <a:pt x="319623" y="157890"/>
                </a:moveTo>
                <a:lnTo>
                  <a:pt x="163502" y="0"/>
                </a:lnTo>
                <a:lnTo>
                  <a:pt x="0" y="156257"/>
                </a:lnTo>
              </a:path>
            </a:pathLst>
          </a:custGeom>
          <a:ln w="34763">
            <a:solidFill>
              <a:srgbClr val="000000"/>
            </a:solidFill>
          </a:ln>
        </p:spPr>
        <p:txBody>
          <a:bodyPr wrap="square" lIns="0" tIns="0" rIns="0" bIns="0" rtlCol="0"/>
          <a:lstStyle/>
          <a:p>
            <a:endParaRPr/>
          </a:p>
        </p:txBody>
      </p:sp>
      <p:sp>
        <p:nvSpPr>
          <p:cNvPr id="15" name="object 15">
            <a:extLst>
              <a:ext uri="{FF2B5EF4-FFF2-40B4-BE49-F238E27FC236}">
                <a16:creationId xmlns:a16="http://schemas.microsoft.com/office/drawing/2014/main" id="{515ED2BB-5D2B-EE4D-BED4-9A2892DE8C37}"/>
              </a:ext>
            </a:extLst>
          </p:cNvPr>
          <p:cNvSpPr/>
          <p:nvPr userDrawn="1"/>
        </p:nvSpPr>
        <p:spPr>
          <a:xfrm>
            <a:off x="6950941" y="4864254"/>
            <a:ext cx="205254" cy="232194"/>
          </a:xfrm>
          <a:custGeom>
            <a:avLst/>
            <a:gdLst/>
            <a:ahLst/>
            <a:cxnLst/>
            <a:rect l="l" t="t" r="r" b="b"/>
            <a:pathLst>
              <a:path w="338454" h="382904">
                <a:moveTo>
                  <a:pt x="0" y="382794"/>
                </a:moveTo>
                <a:lnTo>
                  <a:pt x="335298" y="382794"/>
                </a:lnTo>
                <a:lnTo>
                  <a:pt x="337926" y="0"/>
                </a:lnTo>
              </a:path>
            </a:pathLst>
          </a:custGeom>
          <a:ln w="34763">
            <a:solidFill>
              <a:srgbClr val="000000"/>
            </a:solidFill>
          </a:ln>
        </p:spPr>
        <p:txBody>
          <a:bodyPr wrap="square" lIns="0" tIns="0" rIns="0" bIns="0" rtlCol="0"/>
          <a:lstStyle/>
          <a:p>
            <a:endParaRPr/>
          </a:p>
        </p:txBody>
      </p:sp>
      <p:sp>
        <p:nvSpPr>
          <p:cNvPr id="16" name="object 16">
            <a:extLst>
              <a:ext uri="{FF2B5EF4-FFF2-40B4-BE49-F238E27FC236}">
                <a16:creationId xmlns:a16="http://schemas.microsoft.com/office/drawing/2014/main" id="{61071F40-C907-1B49-8A9D-CC623013DF4E}"/>
              </a:ext>
            </a:extLst>
          </p:cNvPr>
          <p:cNvSpPr/>
          <p:nvPr userDrawn="1"/>
        </p:nvSpPr>
        <p:spPr>
          <a:xfrm>
            <a:off x="10161869" y="4864254"/>
            <a:ext cx="194086" cy="95881"/>
          </a:xfrm>
          <a:custGeom>
            <a:avLst/>
            <a:gdLst/>
            <a:ahLst/>
            <a:cxnLst/>
            <a:rect l="l" t="t" r="r" b="b"/>
            <a:pathLst>
              <a:path w="320040" h="158115">
                <a:moveTo>
                  <a:pt x="319623" y="157890"/>
                </a:moveTo>
                <a:lnTo>
                  <a:pt x="163502" y="0"/>
                </a:lnTo>
                <a:lnTo>
                  <a:pt x="0" y="156257"/>
                </a:lnTo>
              </a:path>
            </a:pathLst>
          </a:custGeom>
          <a:ln w="34763">
            <a:solidFill>
              <a:srgbClr val="000000"/>
            </a:solidFill>
          </a:ln>
        </p:spPr>
        <p:txBody>
          <a:bodyPr wrap="square" lIns="0" tIns="0" rIns="0" bIns="0" rtlCol="0"/>
          <a:lstStyle/>
          <a:p>
            <a:endParaRPr/>
          </a:p>
        </p:txBody>
      </p:sp>
      <p:sp>
        <p:nvSpPr>
          <p:cNvPr id="17" name="object 17">
            <a:extLst>
              <a:ext uri="{FF2B5EF4-FFF2-40B4-BE49-F238E27FC236}">
                <a16:creationId xmlns:a16="http://schemas.microsoft.com/office/drawing/2014/main" id="{6FF9AC17-8359-ED41-AEB5-839218965630}"/>
              </a:ext>
            </a:extLst>
          </p:cNvPr>
          <p:cNvSpPr/>
          <p:nvPr userDrawn="1"/>
        </p:nvSpPr>
        <p:spPr>
          <a:xfrm>
            <a:off x="10056091" y="4864254"/>
            <a:ext cx="205254" cy="232194"/>
          </a:xfrm>
          <a:custGeom>
            <a:avLst/>
            <a:gdLst/>
            <a:ahLst/>
            <a:cxnLst/>
            <a:rect l="l" t="t" r="r" b="b"/>
            <a:pathLst>
              <a:path w="338455" h="382904">
                <a:moveTo>
                  <a:pt x="0" y="382794"/>
                </a:moveTo>
                <a:lnTo>
                  <a:pt x="335298" y="382794"/>
                </a:lnTo>
                <a:lnTo>
                  <a:pt x="337926" y="0"/>
                </a:lnTo>
              </a:path>
            </a:pathLst>
          </a:custGeom>
          <a:ln w="34763">
            <a:solidFill>
              <a:srgbClr val="000000"/>
            </a:solidFill>
          </a:ln>
        </p:spPr>
        <p:txBody>
          <a:bodyPr wrap="square" lIns="0" tIns="0" rIns="0" bIns="0" rtlCol="0"/>
          <a:lstStyle/>
          <a:p>
            <a:endParaRPr/>
          </a:p>
        </p:txBody>
      </p:sp>
      <p:sp>
        <p:nvSpPr>
          <p:cNvPr id="23" name="Text Placeholder 2">
            <a:extLst>
              <a:ext uri="{FF2B5EF4-FFF2-40B4-BE49-F238E27FC236}">
                <a16:creationId xmlns:a16="http://schemas.microsoft.com/office/drawing/2014/main" id="{4FCA99AB-E060-DF46-BE98-B5B525F32572}"/>
              </a:ext>
            </a:extLst>
          </p:cNvPr>
          <p:cNvSpPr>
            <a:spLocks noGrp="1"/>
          </p:cNvSpPr>
          <p:nvPr>
            <p:ph type="body" sz="quarter" idx="11"/>
          </p:nvPr>
        </p:nvSpPr>
        <p:spPr>
          <a:xfrm>
            <a:off x="5019814" y="2409661"/>
            <a:ext cx="2076552" cy="2550474"/>
          </a:xfrm>
        </p:spPr>
        <p:txBody>
          <a:bodyPr>
            <a:normAutofit/>
          </a:bodyPr>
          <a:lstStyle>
            <a:lvl1pPr marL="107818" indent="-107818" algn="l">
              <a:defRPr lang="en-US" sz="970" b="0" i="0" kern="1200" spc="3" dirty="0" smtClean="0">
                <a:solidFill>
                  <a:schemeClr val="tx1"/>
                </a:solidFill>
                <a:latin typeface="Courier" pitchFamily="2" charset="0"/>
                <a:ea typeface="+mn-ea"/>
                <a:cs typeface="Courier New"/>
              </a:defRPr>
            </a:lvl1pPr>
            <a:lvl2pPr algn="l">
              <a:defRPr sz="970"/>
            </a:lvl2pPr>
            <a:lvl3pPr algn="l">
              <a:defRPr sz="970"/>
            </a:lvl3pPr>
            <a:lvl4pPr algn="l">
              <a:defRPr sz="970"/>
            </a:lvl4pPr>
            <a:lvl5pPr algn="l">
              <a:defRPr sz="970"/>
            </a:lvl5pPr>
          </a:lstStyle>
          <a:p>
            <a:pPr marL="107818" lvl="0" indent="-107818" algn="l">
              <a:lnSpc>
                <a:spcPct val="120000"/>
              </a:lnSpc>
              <a:spcBef>
                <a:spcPts val="0"/>
              </a:spcBef>
              <a:spcAft>
                <a:spcPts val="364"/>
              </a:spcAft>
              <a:buFont typeface="Arial" panose="020B0604020202020204" pitchFamily="34" charset="0"/>
              <a:buChar char="•"/>
              <a:tabLst/>
            </a:pPr>
            <a:r>
              <a:rPr lang="en-US" dirty="0"/>
              <a:t>Click to edit Master text styles</a:t>
            </a:r>
          </a:p>
          <a:p>
            <a:pPr lvl="1"/>
            <a:r>
              <a:rPr lang="en-US" dirty="0"/>
              <a:t>Second level</a:t>
            </a:r>
          </a:p>
        </p:txBody>
      </p:sp>
      <p:sp>
        <p:nvSpPr>
          <p:cNvPr id="25" name="Text Placeholder 2">
            <a:extLst>
              <a:ext uri="{FF2B5EF4-FFF2-40B4-BE49-F238E27FC236}">
                <a16:creationId xmlns:a16="http://schemas.microsoft.com/office/drawing/2014/main" id="{49F1B2A6-C651-C340-BC66-BFA5452221F7}"/>
              </a:ext>
            </a:extLst>
          </p:cNvPr>
          <p:cNvSpPr>
            <a:spLocks noGrp="1"/>
          </p:cNvSpPr>
          <p:nvPr>
            <p:ph type="body" sz="quarter" idx="12"/>
          </p:nvPr>
        </p:nvSpPr>
        <p:spPr>
          <a:xfrm>
            <a:off x="8085317" y="2409661"/>
            <a:ext cx="2076552" cy="2550474"/>
          </a:xfrm>
        </p:spPr>
        <p:txBody>
          <a:bodyPr>
            <a:normAutofit/>
          </a:bodyPr>
          <a:lstStyle>
            <a:lvl1pPr marL="107818" indent="-107818" algn="l">
              <a:defRPr lang="en-US" sz="970" b="0" i="0" kern="1200" spc="3" dirty="0" smtClean="0">
                <a:solidFill>
                  <a:schemeClr val="tx1"/>
                </a:solidFill>
                <a:latin typeface="Courier" pitchFamily="2" charset="0"/>
                <a:ea typeface="+mn-ea"/>
                <a:cs typeface="Courier New"/>
              </a:defRPr>
            </a:lvl1pPr>
            <a:lvl2pPr algn="l">
              <a:defRPr sz="970"/>
            </a:lvl2pPr>
            <a:lvl3pPr algn="l">
              <a:defRPr sz="970"/>
            </a:lvl3pPr>
            <a:lvl4pPr algn="l">
              <a:defRPr sz="970"/>
            </a:lvl4pPr>
            <a:lvl5pPr algn="l">
              <a:defRPr sz="970"/>
            </a:lvl5pPr>
          </a:lstStyle>
          <a:p>
            <a:pPr marL="107818" lvl="0" indent="-107818" algn="l">
              <a:lnSpc>
                <a:spcPct val="120000"/>
              </a:lnSpc>
              <a:spcBef>
                <a:spcPts val="0"/>
              </a:spcBef>
              <a:spcAft>
                <a:spcPts val="364"/>
              </a:spcAft>
              <a:buFont typeface="Arial" panose="020B0604020202020204" pitchFamily="34" charset="0"/>
              <a:buChar char="•"/>
              <a:tabLst/>
            </a:pPr>
            <a:r>
              <a:rPr lang="en-US" dirty="0"/>
              <a:t>Click to edit Master text styles</a:t>
            </a:r>
          </a:p>
          <a:p>
            <a:pPr lvl="1"/>
            <a:r>
              <a:rPr lang="en-US" dirty="0"/>
              <a:t>Second level</a:t>
            </a:r>
          </a:p>
        </p:txBody>
      </p:sp>
      <p:sp>
        <p:nvSpPr>
          <p:cNvPr id="26" name="Text Placeholder 2">
            <a:extLst>
              <a:ext uri="{FF2B5EF4-FFF2-40B4-BE49-F238E27FC236}">
                <a16:creationId xmlns:a16="http://schemas.microsoft.com/office/drawing/2014/main" id="{D2E5BEA0-EDF8-CF40-A14C-DDB5BEA0234D}"/>
              </a:ext>
            </a:extLst>
          </p:cNvPr>
          <p:cNvSpPr>
            <a:spLocks noGrp="1"/>
          </p:cNvSpPr>
          <p:nvPr>
            <p:ph type="body" sz="quarter" idx="10"/>
          </p:nvPr>
        </p:nvSpPr>
        <p:spPr>
          <a:xfrm>
            <a:off x="1925338" y="2409661"/>
            <a:ext cx="2076552" cy="2550474"/>
          </a:xfrm>
        </p:spPr>
        <p:txBody>
          <a:bodyPr>
            <a:normAutofit/>
          </a:bodyPr>
          <a:lstStyle>
            <a:lvl1pPr algn="l">
              <a:lnSpc>
                <a:spcPct val="120000"/>
              </a:lnSpc>
              <a:spcAft>
                <a:spcPts val="364"/>
              </a:spcAft>
              <a:defRPr sz="970"/>
            </a:lvl1pPr>
            <a:lvl2pPr algn="l">
              <a:defRPr sz="970"/>
            </a:lvl2pPr>
            <a:lvl3pPr algn="l">
              <a:defRPr sz="970"/>
            </a:lvl3pPr>
            <a:lvl4pPr algn="l">
              <a:defRPr sz="970"/>
            </a:lvl4pPr>
            <a:lvl5pPr algn="l">
              <a:defRPr sz="970"/>
            </a:lvl5pPr>
          </a:lstStyle>
          <a:p>
            <a:pPr lvl="0"/>
            <a:r>
              <a:rPr lang="en-US" dirty="0"/>
              <a:t>Click to edit Master text styles</a:t>
            </a:r>
          </a:p>
          <a:p>
            <a:pPr lvl="1"/>
            <a:r>
              <a:rPr lang="en-US" dirty="0"/>
              <a:t>Second level</a:t>
            </a:r>
          </a:p>
        </p:txBody>
      </p:sp>
      <p:sp>
        <p:nvSpPr>
          <p:cNvPr id="35" name="Text Placeholder 34">
            <a:extLst>
              <a:ext uri="{FF2B5EF4-FFF2-40B4-BE49-F238E27FC236}">
                <a16:creationId xmlns:a16="http://schemas.microsoft.com/office/drawing/2014/main" id="{DBF51A22-E511-B14D-8F82-88F78F7C6366}"/>
              </a:ext>
            </a:extLst>
          </p:cNvPr>
          <p:cNvSpPr>
            <a:spLocks noGrp="1"/>
          </p:cNvSpPr>
          <p:nvPr>
            <p:ph type="body" sz="quarter" idx="17"/>
          </p:nvPr>
        </p:nvSpPr>
        <p:spPr>
          <a:xfrm>
            <a:off x="1925338" y="1871414"/>
            <a:ext cx="2220053" cy="673863"/>
          </a:xfrm>
        </p:spPr>
        <p:txBody>
          <a:bodyPr/>
          <a:lstStyle>
            <a:lvl1pPr marL="0" indent="0" algn="l">
              <a:lnSpc>
                <a:spcPct val="80000"/>
              </a:lnSpc>
              <a:spcAft>
                <a:spcPts val="0"/>
              </a:spcAft>
              <a:buNone/>
              <a:defRPr sz="1637" b="1" i="1" cap="all" baseline="0">
                <a:latin typeface="Arial" panose="020B0604020202020204" pitchFamily="34" charset="0"/>
              </a:defRPr>
            </a:lvl1pPr>
          </a:lstStyle>
          <a:p>
            <a:pPr lvl="0"/>
            <a:r>
              <a:rPr lang="en-US" dirty="0"/>
              <a:t>Click to edit Master text styles</a:t>
            </a:r>
          </a:p>
        </p:txBody>
      </p:sp>
      <p:sp>
        <p:nvSpPr>
          <p:cNvPr id="36" name="Text Placeholder 34">
            <a:extLst>
              <a:ext uri="{FF2B5EF4-FFF2-40B4-BE49-F238E27FC236}">
                <a16:creationId xmlns:a16="http://schemas.microsoft.com/office/drawing/2014/main" id="{3235B84F-1482-5446-945C-4C9E97B563E8}"/>
              </a:ext>
            </a:extLst>
          </p:cNvPr>
          <p:cNvSpPr>
            <a:spLocks noGrp="1"/>
          </p:cNvSpPr>
          <p:nvPr>
            <p:ph type="body" sz="quarter" idx="18"/>
          </p:nvPr>
        </p:nvSpPr>
        <p:spPr>
          <a:xfrm>
            <a:off x="5015763" y="1871414"/>
            <a:ext cx="2220053" cy="673863"/>
          </a:xfrm>
        </p:spPr>
        <p:txBody>
          <a:bodyPr/>
          <a:lstStyle>
            <a:lvl1pPr marL="0" indent="0" algn="l">
              <a:lnSpc>
                <a:spcPct val="80000"/>
              </a:lnSpc>
              <a:spcAft>
                <a:spcPts val="0"/>
              </a:spcAft>
              <a:buNone/>
              <a:defRPr sz="1637" b="1" i="1" cap="all" baseline="0">
                <a:latin typeface="Arial" panose="020B0604020202020204" pitchFamily="34" charset="0"/>
              </a:defRPr>
            </a:lvl1pPr>
          </a:lstStyle>
          <a:p>
            <a:pPr lvl="0"/>
            <a:r>
              <a:rPr lang="en-US" dirty="0"/>
              <a:t>Click to edit Master text styles</a:t>
            </a:r>
          </a:p>
        </p:txBody>
      </p:sp>
      <p:sp>
        <p:nvSpPr>
          <p:cNvPr id="37" name="Text Placeholder 34">
            <a:extLst>
              <a:ext uri="{FF2B5EF4-FFF2-40B4-BE49-F238E27FC236}">
                <a16:creationId xmlns:a16="http://schemas.microsoft.com/office/drawing/2014/main" id="{CBB54BF2-5077-E14A-8B00-52FA94EBC036}"/>
              </a:ext>
            </a:extLst>
          </p:cNvPr>
          <p:cNvSpPr>
            <a:spLocks noGrp="1"/>
          </p:cNvSpPr>
          <p:nvPr>
            <p:ph type="body" sz="quarter" idx="19"/>
          </p:nvPr>
        </p:nvSpPr>
        <p:spPr>
          <a:xfrm>
            <a:off x="8087496" y="1871414"/>
            <a:ext cx="2220053" cy="673863"/>
          </a:xfrm>
        </p:spPr>
        <p:txBody>
          <a:bodyPr/>
          <a:lstStyle>
            <a:lvl1pPr marL="0" indent="0" algn="l">
              <a:lnSpc>
                <a:spcPct val="80000"/>
              </a:lnSpc>
              <a:spcAft>
                <a:spcPts val="0"/>
              </a:spcAft>
              <a:buNone/>
              <a:defRPr sz="1637" b="1" i="1" cap="all" baseline="0">
                <a:latin typeface="Arial" panose="020B0604020202020204" pitchFamily="34" charset="0"/>
              </a:defRPr>
            </a:lvl1pPr>
          </a:lstStyle>
          <a:p>
            <a:pPr lvl="0"/>
            <a:r>
              <a:rPr lang="en-US" dirty="0"/>
              <a:t>Click to edit Master text styles</a:t>
            </a:r>
          </a:p>
        </p:txBody>
      </p:sp>
    </p:spTree>
    <p:extLst>
      <p:ext uri="{BB962C8B-B14F-4D97-AF65-F5344CB8AC3E}">
        <p14:creationId xmlns:p14="http://schemas.microsoft.com/office/powerpoint/2010/main" val="335652357"/>
      </p:ext>
    </p:extLst>
  </p:cSld>
  <p:clrMapOvr>
    <a:masterClrMapping/>
  </p:clrMapOvr>
  <p:extLst>
    <p:ext uri="{DCECCB84-F9BA-43D5-87BE-67443E8EF086}">
      <p15:sldGuideLst xmlns:p15="http://schemas.microsoft.com/office/powerpoint/2012/main">
        <p15:guide id="1" orient="horz" pos="3562">
          <p15:clr>
            <a:srgbClr val="FBAE40"/>
          </p15:clr>
        </p15:guide>
        <p15:guide id="2" pos="6332">
          <p15:clr>
            <a:srgbClr val="FBAE40"/>
          </p15:clr>
        </p15:guide>
        <p15:guide id="3" pos="1252">
          <p15:clr>
            <a:srgbClr val="FBAE40"/>
          </p15:clr>
        </p15:guide>
        <p15:guide id="4" pos="11344">
          <p15:clr>
            <a:srgbClr val="FBAE40"/>
          </p15:clr>
        </p15:guide>
      </p15:sldGuideLst>
    </p:ext>
  </p:extLst>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preserve="1" userDrawn="1">
  <p:cSld name="Title only-RED">
    <p:bg>
      <p:bgPr>
        <a:solidFill>
          <a:schemeClr val="bg2"/>
        </a:solidFill>
        <a:effectLst/>
      </p:bgPr>
    </p:bg>
    <p:spTree>
      <p:nvGrpSpPr>
        <p:cNvPr id="1" name=""/>
        <p:cNvGrpSpPr/>
        <p:nvPr/>
      </p:nvGrpSpPr>
      <p:grpSpPr>
        <a:xfrm>
          <a:off x="0" y="0"/>
          <a:ext cx="0" cy="0"/>
          <a:chOff x="0" y="0"/>
          <a:chExt cx="0" cy="0"/>
        </a:xfrm>
      </p:grpSpPr>
      <p:pic>
        <p:nvPicPr>
          <p:cNvPr id="12" name="Graphic 11">
            <a:extLst>
              <a:ext uri="{FF2B5EF4-FFF2-40B4-BE49-F238E27FC236}">
                <a16:creationId xmlns:a16="http://schemas.microsoft.com/office/drawing/2014/main" id="{D2FB2EAF-31DF-6840-B8F3-F292F3D56FB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990" y="0"/>
            <a:ext cx="12192000" cy="6857519"/>
          </a:xfrm>
          <a:prstGeom prst="rect">
            <a:avLst/>
          </a:prstGeom>
        </p:spPr>
      </p:pic>
      <p:sp>
        <p:nvSpPr>
          <p:cNvPr id="13" name="Title 6">
            <a:extLst>
              <a:ext uri="{FF2B5EF4-FFF2-40B4-BE49-F238E27FC236}">
                <a16:creationId xmlns:a16="http://schemas.microsoft.com/office/drawing/2014/main" id="{E9451337-8FF4-EF4E-8A46-6E0A5F3F01D6}"/>
              </a:ext>
            </a:extLst>
          </p:cNvPr>
          <p:cNvSpPr>
            <a:spLocks noGrp="1"/>
          </p:cNvSpPr>
          <p:nvPr>
            <p:ph type="title"/>
          </p:nvPr>
        </p:nvSpPr>
        <p:spPr>
          <a:xfrm>
            <a:off x="1204443" y="1038332"/>
            <a:ext cx="9716755" cy="503663"/>
          </a:xfrm>
          <a:prstGeom prst="rect">
            <a:avLst/>
          </a:prstGeom>
        </p:spPr>
        <p:txBody>
          <a:bodyPr wrap="square" lIns="0" tIns="0" rIns="0" bIns="0" anchor="t" anchorCtr="0">
            <a:noAutofit/>
          </a:bodyPr>
          <a:lstStyle>
            <a:lvl1pPr algn="l">
              <a:defRPr sz="1637" cap="all" baseline="0">
                <a:solidFill>
                  <a:schemeClr val="bg1"/>
                </a:solidFill>
              </a:defRPr>
            </a:lvl1pPr>
          </a:lstStyle>
          <a:p>
            <a:r>
              <a:rPr lang="en-US" dirty="0"/>
              <a:t>Click to edit Master title style</a:t>
            </a:r>
          </a:p>
        </p:txBody>
      </p:sp>
      <p:pic>
        <p:nvPicPr>
          <p:cNvPr id="9" name="Graphic 8">
            <a:extLst>
              <a:ext uri="{FF2B5EF4-FFF2-40B4-BE49-F238E27FC236}">
                <a16:creationId xmlns:a16="http://schemas.microsoft.com/office/drawing/2014/main" id="{421F3F7A-45EF-D643-B67D-5BFF6C8D3FF4}"/>
              </a:ext>
            </a:extLst>
          </p:cNvPr>
          <p:cNvPicPr>
            <a:picLocks noChangeAspect="1"/>
          </p:cNvPicPr>
          <p:nvPr userDrawn="1"/>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380999" y="6225176"/>
            <a:ext cx="402328" cy="251437"/>
          </a:xfrm>
          <a:prstGeom prst="rect">
            <a:avLst/>
          </a:prstGeom>
        </p:spPr>
      </p:pic>
    </p:spTree>
    <p:extLst>
      <p:ext uri="{BB962C8B-B14F-4D97-AF65-F5344CB8AC3E}">
        <p14:creationId xmlns:p14="http://schemas.microsoft.com/office/powerpoint/2010/main" val="4058047817"/>
      </p:ext>
    </p:extLst>
  </p:cSld>
  <p:clrMapOvr>
    <a:masterClrMapping/>
  </p:clrMapOvr>
  <p:extLst>
    <p:ext uri="{DCECCB84-F9BA-43D5-87BE-67443E8EF086}">
      <p15:sldGuideLst xmlns:p15="http://schemas.microsoft.com/office/powerpoint/2012/main">
        <p15:guide id="1" orient="horz" pos="3562">
          <p15:clr>
            <a:srgbClr val="FBAE40"/>
          </p15:clr>
        </p15:guide>
        <p15:guide id="2" pos="6332">
          <p15:clr>
            <a:srgbClr val="FBAE40"/>
          </p15:clr>
        </p15:guide>
        <p15:guide id="3" pos="1252">
          <p15:clr>
            <a:srgbClr val="FBAE40"/>
          </p15:clr>
        </p15:guide>
        <p15:guide id="4" pos="11344">
          <p15:clr>
            <a:srgbClr val="FBAE40"/>
          </p15:clr>
        </p15:guide>
      </p15:sldGuideLst>
    </p:ext>
  </p:extLst>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Title only-SALMON">
    <p:bg>
      <p:bgPr>
        <a:solidFill>
          <a:schemeClr val="tx2"/>
        </a:solidFill>
        <a:effectLst/>
      </p:bgPr>
    </p:bg>
    <p:spTree>
      <p:nvGrpSpPr>
        <p:cNvPr id="1" name=""/>
        <p:cNvGrpSpPr/>
        <p:nvPr/>
      </p:nvGrpSpPr>
      <p:grpSpPr>
        <a:xfrm>
          <a:off x="0" y="0"/>
          <a:ext cx="0" cy="0"/>
          <a:chOff x="0" y="0"/>
          <a:chExt cx="0" cy="0"/>
        </a:xfrm>
      </p:grpSpPr>
      <p:pic>
        <p:nvPicPr>
          <p:cNvPr id="12" name="Graphic 11">
            <a:extLst>
              <a:ext uri="{FF2B5EF4-FFF2-40B4-BE49-F238E27FC236}">
                <a16:creationId xmlns:a16="http://schemas.microsoft.com/office/drawing/2014/main" id="{D2FB2EAF-31DF-6840-B8F3-F292F3D56FB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990" y="0"/>
            <a:ext cx="12192000" cy="6857519"/>
          </a:xfrm>
          <a:prstGeom prst="rect">
            <a:avLst/>
          </a:prstGeom>
        </p:spPr>
      </p:pic>
      <p:sp>
        <p:nvSpPr>
          <p:cNvPr id="13" name="Title 6">
            <a:extLst>
              <a:ext uri="{FF2B5EF4-FFF2-40B4-BE49-F238E27FC236}">
                <a16:creationId xmlns:a16="http://schemas.microsoft.com/office/drawing/2014/main" id="{E9451337-8FF4-EF4E-8A46-6E0A5F3F01D6}"/>
              </a:ext>
            </a:extLst>
          </p:cNvPr>
          <p:cNvSpPr>
            <a:spLocks noGrp="1"/>
          </p:cNvSpPr>
          <p:nvPr>
            <p:ph type="title"/>
          </p:nvPr>
        </p:nvSpPr>
        <p:spPr>
          <a:xfrm>
            <a:off x="1204443" y="1038332"/>
            <a:ext cx="9716755" cy="503663"/>
          </a:xfrm>
          <a:prstGeom prst="rect">
            <a:avLst/>
          </a:prstGeom>
        </p:spPr>
        <p:txBody>
          <a:bodyPr wrap="square" lIns="0" tIns="0" rIns="0" bIns="0" anchor="t" anchorCtr="0">
            <a:noAutofit/>
          </a:bodyPr>
          <a:lstStyle>
            <a:lvl1pPr algn="l">
              <a:defRPr sz="1637" cap="all" baseline="0">
                <a:solidFill>
                  <a:schemeClr val="tx1"/>
                </a:solidFill>
              </a:defRPr>
            </a:lvl1pPr>
          </a:lstStyle>
          <a:p>
            <a:r>
              <a:rPr lang="en-US" dirty="0"/>
              <a:t>Click to edit Master title style</a:t>
            </a:r>
          </a:p>
        </p:txBody>
      </p:sp>
    </p:spTree>
    <p:extLst>
      <p:ext uri="{BB962C8B-B14F-4D97-AF65-F5344CB8AC3E}">
        <p14:creationId xmlns:p14="http://schemas.microsoft.com/office/powerpoint/2010/main" val="1962611467"/>
      </p:ext>
    </p:extLst>
  </p:cSld>
  <p:clrMapOvr>
    <a:masterClrMapping/>
  </p:clrMapOvr>
  <p:extLst>
    <p:ext uri="{DCECCB84-F9BA-43D5-87BE-67443E8EF086}">
      <p15:sldGuideLst xmlns:p15="http://schemas.microsoft.com/office/powerpoint/2012/main">
        <p15:guide id="1" orient="horz" pos="3562">
          <p15:clr>
            <a:srgbClr val="FBAE40"/>
          </p15:clr>
        </p15:guide>
        <p15:guide id="2" pos="6332">
          <p15:clr>
            <a:srgbClr val="FBAE40"/>
          </p15:clr>
        </p15:guide>
        <p15:guide id="3" pos="1252">
          <p15:clr>
            <a:srgbClr val="FBAE40"/>
          </p15:clr>
        </p15:guide>
        <p15:guide id="4" pos="11344">
          <p15:clr>
            <a:srgbClr val="FBAE40"/>
          </p15:clr>
        </p15:guide>
      </p15:sldGuideLst>
    </p:ext>
  </p:extLst>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Title only-white">
    <p:spTree>
      <p:nvGrpSpPr>
        <p:cNvPr id="1" name=""/>
        <p:cNvGrpSpPr/>
        <p:nvPr/>
      </p:nvGrpSpPr>
      <p:grpSpPr>
        <a:xfrm>
          <a:off x="0" y="0"/>
          <a:ext cx="0" cy="0"/>
          <a:chOff x="0" y="0"/>
          <a:chExt cx="0" cy="0"/>
        </a:xfrm>
      </p:grpSpPr>
      <p:sp>
        <p:nvSpPr>
          <p:cNvPr id="37" name="Title 6">
            <a:extLst>
              <a:ext uri="{FF2B5EF4-FFF2-40B4-BE49-F238E27FC236}">
                <a16:creationId xmlns:a16="http://schemas.microsoft.com/office/drawing/2014/main" id="{8DB2D349-8FE2-0848-82B2-5C80737EA677}"/>
              </a:ext>
            </a:extLst>
          </p:cNvPr>
          <p:cNvSpPr>
            <a:spLocks noGrp="1"/>
          </p:cNvSpPr>
          <p:nvPr>
            <p:ph type="title"/>
          </p:nvPr>
        </p:nvSpPr>
        <p:spPr>
          <a:xfrm>
            <a:off x="1204443" y="1038332"/>
            <a:ext cx="9782221" cy="503663"/>
          </a:xfrm>
          <a:prstGeom prst="rect">
            <a:avLst/>
          </a:prstGeom>
        </p:spPr>
        <p:txBody>
          <a:bodyPr wrap="square" lIns="0" tIns="0" rIns="0" bIns="0" anchor="t" anchorCtr="0">
            <a:noAutofit/>
          </a:bodyPr>
          <a:lstStyle>
            <a:lvl1pPr algn="l">
              <a:defRPr sz="1637" cap="all" baseline="0">
                <a:solidFill>
                  <a:schemeClr val="tx1"/>
                </a:solidFill>
              </a:defRPr>
            </a:lvl1pPr>
          </a:lstStyle>
          <a:p>
            <a:r>
              <a:rPr lang="en-US" dirty="0"/>
              <a:t>Click to edit Master title style</a:t>
            </a:r>
          </a:p>
        </p:txBody>
      </p:sp>
      <p:sp>
        <p:nvSpPr>
          <p:cNvPr id="5" name="Freeform 4">
            <a:extLst>
              <a:ext uri="{FF2B5EF4-FFF2-40B4-BE49-F238E27FC236}">
                <a16:creationId xmlns:a16="http://schemas.microsoft.com/office/drawing/2014/main" id="{A6EE97E9-8615-5641-BA96-50B5F1568314}"/>
              </a:ext>
            </a:extLst>
          </p:cNvPr>
          <p:cNvSpPr/>
          <p:nvPr/>
        </p:nvSpPr>
        <p:spPr>
          <a:xfrm>
            <a:off x="0" y="481"/>
            <a:ext cx="12192000" cy="6857519"/>
          </a:xfrm>
          <a:custGeom>
            <a:avLst/>
            <a:gdLst>
              <a:gd name="connsiteX0" fmla="*/ 0 w 20104100"/>
              <a:gd name="connsiteY0" fmla="*/ 0 h 11308556"/>
              <a:gd name="connsiteX1" fmla="*/ 0 w 20104100"/>
              <a:gd name="connsiteY1" fmla="*/ 2823788 h 11308556"/>
              <a:gd name="connsiteX2" fmla="*/ 1901618 w 20104100"/>
              <a:gd name="connsiteY2" fmla="*/ 4960896 h 11308556"/>
              <a:gd name="connsiteX3" fmla="*/ 654640 w 20104100"/>
              <a:gd name="connsiteY3" fmla="*/ 4960896 h 11308556"/>
              <a:gd name="connsiteX4" fmla="*/ 654640 w 20104100"/>
              <a:gd name="connsiteY4" fmla="*/ 9676250 h 11308556"/>
              <a:gd name="connsiteX5" fmla="*/ 0 w 20104100"/>
              <a:gd name="connsiteY5" fmla="*/ 9676250 h 11308556"/>
              <a:gd name="connsiteX6" fmla="*/ 0 w 20104100"/>
              <a:gd name="connsiteY6" fmla="*/ 11308556 h 11308556"/>
              <a:gd name="connsiteX7" fmla="*/ 20104100 w 20104100"/>
              <a:gd name="connsiteY7" fmla="*/ 11308556 h 11308556"/>
              <a:gd name="connsiteX8" fmla="*/ 20104100 w 20104100"/>
              <a:gd name="connsiteY8" fmla="*/ 0 h 11308556"/>
              <a:gd name="connsiteX9" fmla="*/ 19378154 w 20104100"/>
              <a:gd name="connsiteY9" fmla="*/ 1879000 h 11308556"/>
              <a:gd name="connsiteX10" fmla="*/ 19295956 w 20104100"/>
              <a:gd name="connsiteY10" fmla="*/ 1879000 h 11308556"/>
              <a:gd name="connsiteX11" fmla="*/ 19295956 w 20104100"/>
              <a:gd name="connsiteY11" fmla="*/ 3928990 h 11308556"/>
              <a:gd name="connsiteX12" fmla="*/ 18537550 w 20104100"/>
              <a:gd name="connsiteY12" fmla="*/ 3928990 h 11308556"/>
              <a:gd name="connsiteX13" fmla="*/ 18537550 w 20104100"/>
              <a:gd name="connsiteY13" fmla="*/ 1879000 h 11308556"/>
              <a:gd name="connsiteX14" fmla="*/ 18005840 w 20104100"/>
              <a:gd name="connsiteY14" fmla="*/ 1879000 h 11308556"/>
              <a:gd name="connsiteX15" fmla="*/ 18916806 w 20104100"/>
              <a:gd name="connsiteY15" fmla="*/ 835263 h 11308556"/>
              <a:gd name="connsiteX16" fmla="*/ 19827774 w 20104100"/>
              <a:gd name="connsiteY16" fmla="*/ 1879000 h 11308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104100" h="11308556">
                <a:moveTo>
                  <a:pt x="0" y="0"/>
                </a:moveTo>
                <a:lnTo>
                  <a:pt x="0" y="2823788"/>
                </a:lnTo>
                <a:lnTo>
                  <a:pt x="1901618" y="4960896"/>
                </a:lnTo>
                <a:lnTo>
                  <a:pt x="654640" y="4960896"/>
                </a:lnTo>
                <a:lnTo>
                  <a:pt x="654640" y="9676250"/>
                </a:lnTo>
                <a:lnTo>
                  <a:pt x="0" y="9676250"/>
                </a:lnTo>
                <a:lnTo>
                  <a:pt x="0" y="11308556"/>
                </a:lnTo>
                <a:lnTo>
                  <a:pt x="20104100" y="11308556"/>
                </a:lnTo>
                <a:lnTo>
                  <a:pt x="20104100" y="0"/>
                </a:lnTo>
                <a:close/>
                <a:moveTo>
                  <a:pt x="19378154" y="1879000"/>
                </a:moveTo>
                <a:lnTo>
                  <a:pt x="19295956" y="1879000"/>
                </a:lnTo>
                <a:lnTo>
                  <a:pt x="19295956" y="3928990"/>
                </a:lnTo>
                <a:lnTo>
                  <a:pt x="18537550" y="3928990"/>
                </a:lnTo>
                <a:lnTo>
                  <a:pt x="18537550" y="1879000"/>
                </a:lnTo>
                <a:lnTo>
                  <a:pt x="18005840" y="1879000"/>
                </a:lnTo>
                <a:lnTo>
                  <a:pt x="18916806" y="835263"/>
                </a:lnTo>
                <a:lnTo>
                  <a:pt x="19827774" y="1879000"/>
                </a:lnTo>
                <a:close/>
              </a:path>
            </a:pathLst>
          </a:custGeom>
          <a:noFill/>
          <a:ln w="10468" cap="flat">
            <a:noFill/>
            <a:prstDash val="solid"/>
            <a:miter/>
          </a:ln>
        </p:spPr>
        <p:txBody>
          <a:bodyPr rtlCol="0" anchor="ctr"/>
          <a:lstStyle/>
          <a:p>
            <a:endParaRPr lang="en-US"/>
          </a:p>
        </p:txBody>
      </p:sp>
      <p:sp>
        <p:nvSpPr>
          <p:cNvPr id="7" name="Freeform 6">
            <a:extLst>
              <a:ext uri="{FF2B5EF4-FFF2-40B4-BE49-F238E27FC236}">
                <a16:creationId xmlns:a16="http://schemas.microsoft.com/office/drawing/2014/main" id="{4C7ADA1A-7896-E442-830A-907F10FB58E2}"/>
              </a:ext>
            </a:extLst>
          </p:cNvPr>
          <p:cNvSpPr/>
          <p:nvPr/>
        </p:nvSpPr>
        <p:spPr>
          <a:xfrm>
            <a:off x="0" y="1712830"/>
            <a:ext cx="1149350" cy="4152608"/>
          </a:xfrm>
          <a:custGeom>
            <a:avLst/>
            <a:gdLst>
              <a:gd name="connsiteX0" fmla="*/ 654640 w 1895230"/>
              <a:gd name="connsiteY0" fmla="*/ 2137108 h 6847958"/>
              <a:gd name="connsiteX1" fmla="*/ 847409 w 1895230"/>
              <a:gd name="connsiteY1" fmla="*/ 2137108 h 6847958"/>
              <a:gd name="connsiteX2" fmla="*/ 1901618 w 1895230"/>
              <a:gd name="connsiteY2" fmla="*/ 2137108 h 6847958"/>
              <a:gd name="connsiteX3" fmla="*/ 0 w 1895230"/>
              <a:gd name="connsiteY3" fmla="*/ 0 h 6847958"/>
              <a:gd name="connsiteX4" fmla="*/ 0 w 1895230"/>
              <a:gd name="connsiteY4" fmla="*/ 6852462 h 6847958"/>
              <a:gd name="connsiteX5" fmla="*/ 654640 w 1895230"/>
              <a:gd name="connsiteY5" fmla="*/ 6852462 h 6847958"/>
              <a:gd name="connsiteX6" fmla="*/ 654640 w 1895230"/>
              <a:gd name="connsiteY6" fmla="*/ 2137108 h 684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5230" h="6847958">
                <a:moveTo>
                  <a:pt x="654640" y="2137108"/>
                </a:moveTo>
                <a:lnTo>
                  <a:pt x="847409" y="2137108"/>
                </a:lnTo>
                <a:lnTo>
                  <a:pt x="1901618" y="2137108"/>
                </a:lnTo>
                <a:lnTo>
                  <a:pt x="0" y="0"/>
                </a:lnTo>
                <a:lnTo>
                  <a:pt x="0" y="6852462"/>
                </a:lnTo>
                <a:lnTo>
                  <a:pt x="654640" y="6852462"/>
                </a:lnTo>
                <a:lnTo>
                  <a:pt x="654640" y="2137108"/>
                </a:lnTo>
                <a:close/>
              </a:path>
            </a:pathLst>
          </a:custGeom>
          <a:solidFill>
            <a:srgbClr val="12110C"/>
          </a:solidFill>
          <a:ln w="10468" cap="flat">
            <a:noFill/>
            <a:prstDash val="solid"/>
            <a:miter/>
          </a:ln>
        </p:spPr>
        <p:txBody>
          <a:bodyPr rtlCol="0" anchor="ctr"/>
          <a:lstStyle/>
          <a:p>
            <a:endParaRPr lang="en-US"/>
          </a:p>
        </p:txBody>
      </p:sp>
    </p:spTree>
    <p:extLst>
      <p:ext uri="{BB962C8B-B14F-4D97-AF65-F5344CB8AC3E}">
        <p14:creationId xmlns:p14="http://schemas.microsoft.com/office/powerpoint/2010/main" val="1349770415"/>
      </p:ext>
    </p:extLst>
  </p:cSld>
  <p:clrMapOvr>
    <a:masterClrMapping/>
  </p:clrMapOvr>
  <p:extLst>
    <p:ext uri="{DCECCB84-F9BA-43D5-87BE-67443E8EF086}">
      <p15:sldGuideLst xmlns:p15="http://schemas.microsoft.com/office/powerpoint/2012/main">
        <p15:guide id="1" orient="horz" pos="3562">
          <p15:clr>
            <a:srgbClr val="FBAE40"/>
          </p15:clr>
        </p15:guide>
        <p15:guide id="2" pos="1274">
          <p15:clr>
            <a:srgbClr val="FBAE40"/>
          </p15:clr>
        </p15:guide>
        <p15:guide id="3" pos="11412">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T Levels &amp; Provider-PURPLE">
    <p:bg>
      <p:bgPr>
        <a:solidFill>
          <a:schemeClr val="accent1"/>
        </a:solidFill>
        <a:effectLst/>
      </p:bgPr>
    </p:bg>
    <p:spTree>
      <p:nvGrpSpPr>
        <p:cNvPr id="1" name=""/>
        <p:cNvGrpSpPr/>
        <p:nvPr/>
      </p:nvGrpSpPr>
      <p:grpSpPr>
        <a:xfrm>
          <a:off x="0" y="0"/>
          <a:ext cx="0" cy="0"/>
          <a:chOff x="0" y="0"/>
          <a:chExt cx="0" cy="0"/>
        </a:xfrm>
      </p:grpSpPr>
      <p:sp>
        <p:nvSpPr>
          <p:cNvPr id="25" name="Title 24">
            <a:extLst>
              <a:ext uri="{FF2B5EF4-FFF2-40B4-BE49-F238E27FC236}">
                <a16:creationId xmlns:a16="http://schemas.microsoft.com/office/drawing/2014/main" id="{D7DB6A08-6CAF-6746-B9C1-935B2909E206}"/>
              </a:ext>
            </a:extLst>
          </p:cNvPr>
          <p:cNvSpPr>
            <a:spLocks noGrp="1"/>
          </p:cNvSpPr>
          <p:nvPr userDrawn="1">
            <p:ph type="title"/>
          </p:nvPr>
        </p:nvSpPr>
        <p:spPr>
          <a:xfrm>
            <a:off x="2630176" y="2504846"/>
            <a:ext cx="6931649" cy="1325584"/>
          </a:xfrm>
        </p:spPr>
        <p:txBody>
          <a:bodyPr anchor="ctr" anchorCtr="0"/>
          <a:lstStyle>
            <a:lvl1pPr>
              <a:defRPr>
                <a:solidFill>
                  <a:schemeClr val="bg1"/>
                </a:solidFill>
              </a:defRPr>
            </a:lvl1pPr>
          </a:lstStyle>
          <a:p>
            <a:r>
              <a:rPr lang="en-US" dirty="0"/>
              <a:t>Click to edit Master title style</a:t>
            </a:r>
          </a:p>
        </p:txBody>
      </p:sp>
      <p:grpSp>
        <p:nvGrpSpPr>
          <p:cNvPr id="2" name="Group 1">
            <a:extLst>
              <a:ext uri="{FF2B5EF4-FFF2-40B4-BE49-F238E27FC236}">
                <a16:creationId xmlns:a16="http://schemas.microsoft.com/office/drawing/2014/main" id="{3D0A58A9-2EF3-9745-BE91-E8807BB2ED4F}"/>
              </a:ext>
            </a:extLst>
          </p:cNvPr>
          <p:cNvGrpSpPr/>
          <p:nvPr userDrawn="1"/>
        </p:nvGrpSpPr>
        <p:grpSpPr>
          <a:xfrm>
            <a:off x="4571038" y="-1"/>
            <a:ext cx="3049925" cy="6858001"/>
            <a:chOff x="7537450" y="-1"/>
            <a:chExt cx="5029200" cy="11309351"/>
          </a:xfrm>
        </p:grpSpPr>
        <p:pic>
          <p:nvPicPr>
            <p:cNvPr id="11" name="Graphic 10">
              <a:extLst>
                <a:ext uri="{FF2B5EF4-FFF2-40B4-BE49-F238E27FC236}">
                  <a16:creationId xmlns:a16="http://schemas.microsoft.com/office/drawing/2014/main" id="{4C98C1CC-4CE0-EC44-9524-01CAEA01EAB4}"/>
                </a:ext>
              </a:extLst>
            </p:cNvPr>
            <p:cNvPicPr>
              <a:picLocks noChangeAspect="1"/>
            </p:cNvPicPr>
            <p:nvPr userDrawn="1"/>
          </p:nvPicPr>
          <p:blipFill rotWithShape="1">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b="38372"/>
            <a:stretch/>
          </p:blipFill>
          <p:spPr>
            <a:xfrm>
              <a:off x="7537450" y="6716384"/>
              <a:ext cx="5029200" cy="4592966"/>
            </a:xfrm>
            <a:prstGeom prst="rect">
              <a:avLst/>
            </a:prstGeom>
          </p:spPr>
        </p:pic>
        <p:pic>
          <p:nvPicPr>
            <p:cNvPr id="12" name="Graphic 11">
              <a:extLst>
                <a:ext uri="{FF2B5EF4-FFF2-40B4-BE49-F238E27FC236}">
                  <a16:creationId xmlns:a16="http://schemas.microsoft.com/office/drawing/2014/main" id="{2D8899DA-AD40-A048-B806-AC0E6BCBEAC1}"/>
                </a:ext>
              </a:extLst>
            </p:cNvPr>
            <p:cNvPicPr>
              <a:picLocks noChangeAspect="1"/>
            </p:cNvPicPr>
            <p:nvPr userDrawn="1"/>
          </p:nvPicPr>
          <p:blipFill rotWithShape="1">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t="53163"/>
            <a:stretch/>
          </p:blipFill>
          <p:spPr>
            <a:xfrm>
              <a:off x="7537450" y="-1"/>
              <a:ext cx="5029200" cy="3490609"/>
            </a:xfrm>
            <a:prstGeom prst="rect">
              <a:avLst/>
            </a:prstGeom>
          </p:spPr>
        </p:pic>
      </p:grpSp>
      <p:sp>
        <p:nvSpPr>
          <p:cNvPr id="20" name="object 12">
            <a:extLst>
              <a:ext uri="{FF2B5EF4-FFF2-40B4-BE49-F238E27FC236}">
                <a16:creationId xmlns:a16="http://schemas.microsoft.com/office/drawing/2014/main" id="{1CF7A811-548D-DD40-9F42-7069BEB94B37}"/>
              </a:ext>
            </a:extLst>
          </p:cNvPr>
          <p:cNvSpPr/>
          <p:nvPr userDrawn="1"/>
        </p:nvSpPr>
        <p:spPr>
          <a:xfrm>
            <a:off x="1887501" y="6238238"/>
            <a:ext cx="0" cy="228728"/>
          </a:xfrm>
          <a:custGeom>
            <a:avLst/>
            <a:gdLst/>
            <a:ahLst/>
            <a:cxnLst/>
            <a:rect l="l" t="t" r="r" b="b"/>
            <a:pathLst>
              <a:path h="377190">
                <a:moveTo>
                  <a:pt x="0" y="0"/>
                </a:moveTo>
                <a:lnTo>
                  <a:pt x="0" y="376627"/>
                </a:lnTo>
              </a:path>
            </a:pathLst>
          </a:custGeom>
          <a:ln w="16900">
            <a:solidFill>
              <a:srgbClr val="231F20"/>
            </a:solidFill>
          </a:ln>
        </p:spPr>
        <p:txBody>
          <a:bodyPr wrap="square" lIns="0" tIns="0" rIns="0" bIns="0" rtlCol="0"/>
          <a:lstStyle/>
          <a:p>
            <a:endParaRPr sz="1092"/>
          </a:p>
        </p:txBody>
      </p:sp>
      <p:sp>
        <p:nvSpPr>
          <p:cNvPr id="22" name="Picture Placeholder 4">
            <a:extLst>
              <a:ext uri="{FF2B5EF4-FFF2-40B4-BE49-F238E27FC236}">
                <a16:creationId xmlns:a16="http://schemas.microsoft.com/office/drawing/2014/main" id="{C5921486-DC0D-0B4A-A67E-502A92309601}"/>
              </a:ext>
            </a:extLst>
          </p:cNvPr>
          <p:cNvSpPr>
            <a:spLocks noGrp="1"/>
          </p:cNvSpPr>
          <p:nvPr userDrawn="1">
            <p:ph type="pic" sz="quarter" idx="10" hasCustomPrompt="1"/>
          </p:nvPr>
        </p:nvSpPr>
        <p:spPr>
          <a:xfrm>
            <a:off x="1951452" y="6077964"/>
            <a:ext cx="1192821" cy="568933"/>
          </a:xfrm>
        </p:spPr>
        <p:txBody>
          <a:bodyPr/>
          <a:lstStyle>
            <a:lvl1pPr marL="0" indent="0">
              <a:buNone/>
              <a:defRPr>
                <a:solidFill>
                  <a:schemeClr val="bg1"/>
                </a:solidFill>
              </a:defRPr>
            </a:lvl1pPr>
          </a:lstStyle>
          <a:p>
            <a:r>
              <a:rPr lang="en-US" dirty="0"/>
              <a:t>Insert provider logo</a:t>
            </a:r>
          </a:p>
        </p:txBody>
      </p:sp>
      <p:pic>
        <p:nvPicPr>
          <p:cNvPr id="23" name="Graphic 22">
            <a:extLst>
              <a:ext uri="{FF2B5EF4-FFF2-40B4-BE49-F238E27FC236}">
                <a16:creationId xmlns:a16="http://schemas.microsoft.com/office/drawing/2014/main" id="{69155C44-C2C7-8B46-A1F6-7168819C2562}"/>
              </a:ext>
            </a:extLst>
          </p:cNvPr>
          <p:cNvPicPr>
            <a:picLocks noChangeAspect="1"/>
          </p:cNvPicPr>
          <p:nvPr userDrawn="1"/>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79389" y="6237476"/>
            <a:ext cx="1315305" cy="231448"/>
          </a:xfrm>
          <a:prstGeom prst="rect">
            <a:avLst/>
          </a:prstGeom>
        </p:spPr>
      </p:pic>
    </p:spTree>
    <p:extLst>
      <p:ext uri="{BB962C8B-B14F-4D97-AF65-F5344CB8AC3E}">
        <p14:creationId xmlns:p14="http://schemas.microsoft.com/office/powerpoint/2010/main" val="1960618553"/>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Title &amp; Body copy">
    <p:spTree>
      <p:nvGrpSpPr>
        <p:cNvPr id="1" name=""/>
        <p:cNvGrpSpPr/>
        <p:nvPr/>
      </p:nvGrpSpPr>
      <p:grpSpPr>
        <a:xfrm>
          <a:off x="0" y="0"/>
          <a:ext cx="0" cy="0"/>
          <a:chOff x="0" y="0"/>
          <a:chExt cx="0" cy="0"/>
        </a:xfrm>
      </p:grpSpPr>
      <p:sp>
        <p:nvSpPr>
          <p:cNvPr id="13" name="Title 6">
            <a:extLst>
              <a:ext uri="{FF2B5EF4-FFF2-40B4-BE49-F238E27FC236}">
                <a16:creationId xmlns:a16="http://schemas.microsoft.com/office/drawing/2014/main" id="{E9451337-8FF4-EF4E-8A46-6E0A5F3F01D6}"/>
              </a:ext>
            </a:extLst>
          </p:cNvPr>
          <p:cNvSpPr>
            <a:spLocks noGrp="1"/>
          </p:cNvSpPr>
          <p:nvPr>
            <p:ph type="title"/>
          </p:nvPr>
        </p:nvSpPr>
        <p:spPr>
          <a:xfrm>
            <a:off x="1204443" y="1038332"/>
            <a:ext cx="9768765" cy="503663"/>
          </a:xfrm>
          <a:prstGeom prst="rect">
            <a:avLst/>
          </a:prstGeom>
        </p:spPr>
        <p:txBody>
          <a:bodyPr wrap="square" lIns="0" tIns="0" rIns="0" bIns="0" anchor="t" anchorCtr="0">
            <a:noAutofit/>
          </a:bodyPr>
          <a:lstStyle>
            <a:lvl1pPr algn="l">
              <a:defRPr sz="1637" cap="all" baseline="0">
                <a:solidFill>
                  <a:schemeClr val="tx1"/>
                </a:solidFill>
              </a:defRPr>
            </a:lvl1pPr>
          </a:lstStyle>
          <a:p>
            <a:r>
              <a:rPr lang="en-US" dirty="0"/>
              <a:t>Click to edit Master title style</a:t>
            </a:r>
          </a:p>
        </p:txBody>
      </p:sp>
      <p:sp>
        <p:nvSpPr>
          <p:cNvPr id="9" name="Content Placeholder 8">
            <a:extLst>
              <a:ext uri="{FF2B5EF4-FFF2-40B4-BE49-F238E27FC236}">
                <a16:creationId xmlns:a16="http://schemas.microsoft.com/office/drawing/2014/main" id="{AB491DB7-69A3-B84A-82AC-7B7CD0BFD783}"/>
              </a:ext>
            </a:extLst>
          </p:cNvPr>
          <p:cNvSpPr>
            <a:spLocks noGrp="1"/>
          </p:cNvSpPr>
          <p:nvPr>
            <p:ph sz="quarter" idx="10"/>
          </p:nvPr>
        </p:nvSpPr>
        <p:spPr>
          <a:xfrm>
            <a:off x="1183194" y="1542184"/>
            <a:ext cx="9789991" cy="4934602"/>
          </a:xfrm>
        </p:spPr>
        <p:txBody>
          <a:bodyPr/>
          <a:lstStyle>
            <a:lvl1pPr algn="l">
              <a:defRPr/>
            </a:lvl1pPr>
            <a:lvl2pPr algn="l">
              <a:defRPr/>
            </a:lvl2pPr>
            <a:lvl3pPr algn="l">
              <a:defRPr/>
            </a:lvl3pPr>
            <a:lvl4pPr algn="l">
              <a:defRPr/>
            </a:lvl4pPr>
            <a:lvl5pPr algn="l">
              <a:defRPr/>
            </a:lvl5pPr>
          </a:lstStyle>
          <a:p>
            <a:pPr lvl="0"/>
            <a:r>
              <a:rPr lang="en-US" dirty="0"/>
              <a:t>Click to edit Master text styles</a:t>
            </a:r>
          </a:p>
          <a:p>
            <a:pPr lvl="1"/>
            <a:r>
              <a:rPr lang="en-US" dirty="0"/>
              <a:t>Second level</a:t>
            </a:r>
          </a:p>
        </p:txBody>
      </p:sp>
      <p:sp>
        <p:nvSpPr>
          <p:cNvPr id="3" name="Freeform 2">
            <a:extLst>
              <a:ext uri="{FF2B5EF4-FFF2-40B4-BE49-F238E27FC236}">
                <a16:creationId xmlns:a16="http://schemas.microsoft.com/office/drawing/2014/main" id="{52E9D9F6-A0E4-194A-A38F-FFDF9429E665}"/>
              </a:ext>
            </a:extLst>
          </p:cNvPr>
          <p:cNvSpPr/>
          <p:nvPr/>
        </p:nvSpPr>
        <p:spPr>
          <a:xfrm>
            <a:off x="1990" y="0"/>
            <a:ext cx="12192000" cy="6857519"/>
          </a:xfrm>
          <a:custGeom>
            <a:avLst/>
            <a:gdLst>
              <a:gd name="connsiteX0" fmla="*/ 0 w 20104100"/>
              <a:gd name="connsiteY0" fmla="*/ 0 h 11308556"/>
              <a:gd name="connsiteX1" fmla="*/ 0 w 20104100"/>
              <a:gd name="connsiteY1" fmla="*/ 2823788 h 11308556"/>
              <a:gd name="connsiteX2" fmla="*/ 1901618 w 20104100"/>
              <a:gd name="connsiteY2" fmla="*/ 4960896 h 11308556"/>
              <a:gd name="connsiteX3" fmla="*/ 654640 w 20104100"/>
              <a:gd name="connsiteY3" fmla="*/ 4960896 h 11308556"/>
              <a:gd name="connsiteX4" fmla="*/ 654640 w 20104100"/>
              <a:gd name="connsiteY4" fmla="*/ 9676250 h 11308556"/>
              <a:gd name="connsiteX5" fmla="*/ 0 w 20104100"/>
              <a:gd name="connsiteY5" fmla="*/ 9676250 h 11308556"/>
              <a:gd name="connsiteX6" fmla="*/ 0 w 20104100"/>
              <a:gd name="connsiteY6" fmla="*/ 11308556 h 11308556"/>
              <a:gd name="connsiteX7" fmla="*/ 20104100 w 20104100"/>
              <a:gd name="connsiteY7" fmla="*/ 11308556 h 11308556"/>
              <a:gd name="connsiteX8" fmla="*/ 20104100 w 20104100"/>
              <a:gd name="connsiteY8" fmla="*/ 0 h 11308556"/>
              <a:gd name="connsiteX9" fmla="*/ 19378154 w 20104100"/>
              <a:gd name="connsiteY9" fmla="*/ 1879000 h 11308556"/>
              <a:gd name="connsiteX10" fmla="*/ 19295956 w 20104100"/>
              <a:gd name="connsiteY10" fmla="*/ 1879000 h 11308556"/>
              <a:gd name="connsiteX11" fmla="*/ 19295956 w 20104100"/>
              <a:gd name="connsiteY11" fmla="*/ 3928990 h 11308556"/>
              <a:gd name="connsiteX12" fmla="*/ 18537550 w 20104100"/>
              <a:gd name="connsiteY12" fmla="*/ 3928990 h 11308556"/>
              <a:gd name="connsiteX13" fmla="*/ 18537550 w 20104100"/>
              <a:gd name="connsiteY13" fmla="*/ 1879000 h 11308556"/>
              <a:gd name="connsiteX14" fmla="*/ 18005840 w 20104100"/>
              <a:gd name="connsiteY14" fmla="*/ 1879000 h 11308556"/>
              <a:gd name="connsiteX15" fmla="*/ 18916806 w 20104100"/>
              <a:gd name="connsiteY15" fmla="*/ 835263 h 11308556"/>
              <a:gd name="connsiteX16" fmla="*/ 19827774 w 20104100"/>
              <a:gd name="connsiteY16" fmla="*/ 1879000 h 11308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104100" h="11308556">
                <a:moveTo>
                  <a:pt x="0" y="0"/>
                </a:moveTo>
                <a:lnTo>
                  <a:pt x="0" y="2823788"/>
                </a:lnTo>
                <a:lnTo>
                  <a:pt x="1901618" y="4960896"/>
                </a:lnTo>
                <a:lnTo>
                  <a:pt x="654640" y="4960896"/>
                </a:lnTo>
                <a:lnTo>
                  <a:pt x="654640" y="9676250"/>
                </a:lnTo>
                <a:lnTo>
                  <a:pt x="0" y="9676250"/>
                </a:lnTo>
                <a:lnTo>
                  <a:pt x="0" y="11308556"/>
                </a:lnTo>
                <a:lnTo>
                  <a:pt x="20104100" y="11308556"/>
                </a:lnTo>
                <a:lnTo>
                  <a:pt x="20104100" y="0"/>
                </a:lnTo>
                <a:close/>
                <a:moveTo>
                  <a:pt x="19378154" y="1879000"/>
                </a:moveTo>
                <a:lnTo>
                  <a:pt x="19295956" y="1879000"/>
                </a:lnTo>
                <a:lnTo>
                  <a:pt x="19295956" y="3928990"/>
                </a:lnTo>
                <a:lnTo>
                  <a:pt x="18537550" y="3928990"/>
                </a:lnTo>
                <a:lnTo>
                  <a:pt x="18537550" y="1879000"/>
                </a:lnTo>
                <a:lnTo>
                  <a:pt x="18005840" y="1879000"/>
                </a:lnTo>
                <a:lnTo>
                  <a:pt x="18916806" y="835263"/>
                </a:lnTo>
                <a:lnTo>
                  <a:pt x="19827774" y="1879000"/>
                </a:lnTo>
                <a:close/>
              </a:path>
            </a:pathLst>
          </a:custGeom>
          <a:noFill/>
          <a:ln w="10468" cap="flat">
            <a:noFill/>
            <a:prstDash val="solid"/>
            <a:miter/>
          </a:ln>
        </p:spPr>
        <p:txBody>
          <a:bodyPr rtlCol="0" anchor="ctr"/>
          <a:lstStyle/>
          <a:p>
            <a:endParaRPr lang="en-US"/>
          </a:p>
        </p:txBody>
      </p:sp>
      <p:sp>
        <p:nvSpPr>
          <p:cNvPr id="10" name="Freeform 9">
            <a:extLst>
              <a:ext uri="{FF2B5EF4-FFF2-40B4-BE49-F238E27FC236}">
                <a16:creationId xmlns:a16="http://schemas.microsoft.com/office/drawing/2014/main" id="{A0597540-0E30-E44C-8F97-D3E9B1F82171}"/>
              </a:ext>
            </a:extLst>
          </p:cNvPr>
          <p:cNvSpPr/>
          <p:nvPr/>
        </p:nvSpPr>
        <p:spPr>
          <a:xfrm>
            <a:off x="1990" y="1712348"/>
            <a:ext cx="1149350" cy="4152608"/>
          </a:xfrm>
          <a:custGeom>
            <a:avLst/>
            <a:gdLst>
              <a:gd name="connsiteX0" fmla="*/ 654640 w 1895230"/>
              <a:gd name="connsiteY0" fmla="*/ 2137108 h 6847958"/>
              <a:gd name="connsiteX1" fmla="*/ 847409 w 1895230"/>
              <a:gd name="connsiteY1" fmla="*/ 2137108 h 6847958"/>
              <a:gd name="connsiteX2" fmla="*/ 1901618 w 1895230"/>
              <a:gd name="connsiteY2" fmla="*/ 2137108 h 6847958"/>
              <a:gd name="connsiteX3" fmla="*/ 0 w 1895230"/>
              <a:gd name="connsiteY3" fmla="*/ 0 h 6847958"/>
              <a:gd name="connsiteX4" fmla="*/ 0 w 1895230"/>
              <a:gd name="connsiteY4" fmla="*/ 6852462 h 6847958"/>
              <a:gd name="connsiteX5" fmla="*/ 654640 w 1895230"/>
              <a:gd name="connsiteY5" fmla="*/ 6852462 h 6847958"/>
              <a:gd name="connsiteX6" fmla="*/ 654640 w 1895230"/>
              <a:gd name="connsiteY6" fmla="*/ 2137108 h 684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5230" h="6847958">
                <a:moveTo>
                  <a:pt x="654640" y="2137108"/>
                </a:moveTo>
                <a:lnTo>
                  <a:pt x="847409" y="2137108"/>
                </a:lnTo>
                <a:lnTo>
                  <a:pt x="1901618" y="2137108"/>
                </a:lnTo>
                <a:lnTo>
                  <a:pt x="0" y="0"/>
                </a:lnTo>
                <a:lnTo>
                  <a:pt x="0" y="6852462"/>
                </a:lnTo>
                <a:lnTo>
                  <a:pt x="654640" y="6852462"/>
                </a:lnTo>
                <a:lnTo>
                  <a:pt x="654640" y="2137108"/>
                </a:lnTo>
                <a:close/>
              </a:path>
            </a:pathLst>
          </a:custGeom>
          <a:solidFill>
            <a:srgbClr val="12110C"/>
          </a:solidFill>
          <a:ln w="10468" cap="flat">
            <a:noFill/>
            <a:prstDash val="solid"/>
            <a:miter/>
          </a:ln>
        </p:spPr>
        <p:txBody>
          <a:bodyPr rtlCol="0" anchor="ctr"/>
          <a:lstStyle/>
          <a:p>
            <a:endParaRPr lang="en-US"/>
          </a:p>
        </p:txBody>
      </p:sp>
    </p:spTree>
    <p:extLst>
      <p:ext uri="{BB962C8B-B14F-4D97-AF65-F5344CB8AC3E}">
        <p14:creationId xmlns:p14="http://schemas.microsoft.com/office/powerpoint/2010/main" val="1874327218"/>
      </p:ext>
    </p:extLst>
  </p:cSld>
  <p:clrMapOvr>
    <a:masterClrMapping/>
  </p:clrMapOvr>
  <p:extLst>
    <p:ext uri="{DCECCB84-F9BA-43D5-87BE-67443E8EF086}">
      <p15:sldGuideLst xmlns:p15="http://schemas.microsoft.com/office/powerpoint/2012/main">
        <p15:guide id="1" pos="6332">
          <p15:clr>
            <a:srgbClr val="FBAE40"/>
          </p15:clr>
        </p15:guide>
        <p15:guide id="2" pos="1229">
          <p15:clr>
            <a:srgbClr val="FBAE40"/>
          </p15:clr>
        </p15:guide>
        <p15:guide id="3" pos="11412">
          <p15:clr>
            <a:srgbClr val="FBAE40"/>
          </p15:clr>
        </p15:guide>
      </p15:sldGuideLst>
    </p:ext>
  </p:extLst>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Roadmap-1">
    <p:spTree>
      <p:nvGrpSpPr>
        <p:cNvPr id="1" name=""/>
        <p:cNvGrpSpPr/>
        <p:nvPr/>
      </p:nvGrpSpPr>
      <p:grpSpPr>
        <a:xfrm>
          <a:off x="0" y="0"/>
          <a:ext cx="0" cy="0"/>
          <a:chOff x="0" y="0"/>
          <a:chExt cx="0" cy="0"/>
        </a:xfrm>
      </p:grpSpPr>
      <p:graphicFrame>
        <p:nvGraphicFramePr>
          <p:cNvPr id="50" name="Table 49">
            <a:extLst>
              <a:ext uri="{FF2B5EF4-FFF2-40B4-BE49-F238E27FC236}">
                <a16:creationId xmlns:a16="http://schemas.microsoft.com/office/drawing/2014/main" id="{A6DFA681-259E-AD4D-BF16-05A8243CCEB6}"/>
              </a:ext>
            </a:extLst>
          </p:cNvPr>
          <p:cNvGraphicFramePr>
            <a:graphicFrameLocks noGrp="1"/>
          </p:cNvGraphicFramePr>
          <p:nvPr userDrawn="1"/>
        </p:nvGraphicFramePr>
        <p:xfrm>
          <a:off x="1226517" y="1573101"/>
          <a:ext cx="9760145" cy="4805332"/>
        </p:xfrm>
        <a:graphic>
          <a:graphicData uri="http://schemas.openxmlformats.org/drawingml/2006/table">
            <a:tbl>
              <a:tblPr firstRow="1" bandRow="1">
                <a:tableStyleId>{5C22544A-7EE6-4342-B048-85BDC9FD1C3A}</a:tableStyleId>
              </a:tblPr>
              <a:tblGrid>
                <a:gridCol w="910195">
                  <a:extLst>
                    <a:ext uri="{9D8B030D-6E8A-4147-A177-3AD203B41FA5}">
                      <a16:colId xmlns:a16="http://schemas.microsoft.com/office/drawing/2014/main" val="1619126657"/>
                    </a:ext>
                  </a:extLst>
                </a:gridCol>
                <a:gridCol w="2212488">
                  <a:extLst>
                    <a:ext uri="{9D8B030D-6E8A-4147-A177-3AD203B41FA5}">
                      <a16:colId xmlns:a16="http://schemas.microsoft.com/office/drawing/2014/main" val="893913735"/>
                    </a:ext>
                  </a:extLst>
                </a:gridCol>
                <a:gridCol w="2212488">
                  <a:extLst>
                    <a:ext uri="{9D8B030D-6E8A-4147-A177-3AD203B41FA5}">
                      <a16:colId xmlns:a16="http://schemas.microsoft.com/office/drawing/2014/main" val="1920519843"/>
                    </a:ext>
                  </a:extLst>
                </a:gridCol>
                <a:gridCol w="2212488">
                  <a:extLst>
                    <a:ext uri="{9D8B030D-6E8A-4147-A177-3AD203B41FA5}">
                      <a16:colId xmlns:a16="http://schemas.microsoft.com/office/drawing/2014/main" val="2479878562"/>
                    </a:ext>
                  </a:extLst>
                </a:gridCol>
                <a:gridCol w="2212488">
                  <a:extLst>
                    <a:ext uri="{9D8B030D-6E8A-4147-A177-3AD203B41FA5}">
                      <a16:colId xmlns:a16="http://schemas.microsoft.com/office/drawing/2014/main" val="1937586290"/>
                    </a:ext>
                  </a:extLst>
                </a:gridCol>
              </a:tblGrid>
              <a:tr h="345819">
                <a:tc>
                  <a:txBody>
                    <a:bodyPr/>
                    <a:lstStyle/>
                    <a:p>
                      <a:endParaRPr lang="en-US" sz="1100" dirty="0">
                        <a:solidFill>
                          <a:schemeClr val="bg1"/>
                        </a:solidFill>
                      </a:endParaRPr>
                    </a:p>
                  </a:txBody>
                  <a:tcPr marL="55453" marR="55453" marT="27725" marB="27725">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1100" b="1" i="0" u="sng" dirty="0">
                          <a:solidFill>
                            <a:schemeClr val="bg1"/>
                          </a:solidFill>
                          <a:latin typeface="Arial" panose="020B0604020202020204" pitchFamily="34" charset="0"/>
                          <a:ea typeface="Calibri"/>
                          <a:cs typeface="Arial" panose="020B0604020202020204" pitchFamily="34" charset="0"/>
                          <a:sym typeface="Calibri"/>
                        </a:rPr>
                        <a:t>Inspire</a:t>
                      </a:r>
                      <a:endParaRPr lang="en-US" sz="1100" dirty="0">
                        <a:solidFill>
                          <a:schemeClr val="bg1"/>
                        </a:solidFill>
                      </a:endParaRPr>
                    </a:p>
                  </a:txBody>
                  <a:tcPr marL="55453" marR="55453" marT="27725" marB="27725"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1100" b="1" i="0" u="sng" dirty="0">
                          <a:solidFill>
                            <a:schemeClr val="bg1"/>
                          </a:solidFill>
                          <a:latin typeface="Arial" panose="020B0604020202020204" pitchFamily="34" charset="0"/>
                          <a:ea typeface="Calibri"/>
                          <a:cs typeface="Arial" panose="020B0604020202020204" pitchFamily="34" charset="0"/>
                          <a:sym typeface="Calibri"/>
                        </a:rPr>
                        <a:t>Validate</a:t>
                      </a:r>
                    </a:p>
                  </a:txBody>
                  <a:tcPr marL="55453" marR="55453" marT="27725" marB="27725"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GB" sz="1100" b="1" i="0" u="sng" dirty="0">
                          <a:solidFill>
                            <a:schemeClr val="bg1"/>
                          </a:solidFill>
                          <a:latin typeface="Arial" panose="020B0604020202020204" pitchFamily="34" charset="0"/>
                          <a:ea typeface="Calibri"/>
                          <a:cs typeface="Arial" panose="020B0604020202020204" pitchFamily="34" charset="0"/>
                          <a:sym typeface="Calibri"/>
                        </a:rPr>
                        <a:t>Facilitate</a:t>
                      </a:r>
                      <a:endParaRPr lang="en-GB" sz="1700" b="1" i="0" u="sng" dirty="0">
                        <a:solidFill>
                          <a:schemeClr val="bg1"/>
                        </a:solidFill>
                        <a:latin typeface="Arial" panose="020B0604020202020204" pitchFamily="34" charset="0"/>
                        <a:cs typeface="Arial" panose="020B0604020202020204" pitchFamily="34" charset="0"/>
                      </a:endParaRPr>
                    </a:p>
                  </a:txBody>
                  <a:tcPr marL="55453" marR="55453" marT="27725" marB="27725"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tc>
                  <a:txBody>
                    <a:bodyPr/>
                    <a:lstStyle/>
                    <a:p>
                      <a:pPr algn="ctr"/>
                      <a:r>
                        <a:rPr lang="en-GB" sz="1100" b="1" i="0" u="sng" dirty="0">
                          <a:solidFill>
                            <a:schemeClr val="bg1"/>
                          </a:solidFill>
                          <a:latin typeface="Arial" panose="020B0604020202020204" pitchFamily="34" charset="0"/>
                          <a:ea typeface="Calibri"/>
                          <a:cs typeface="Arial" panose="020B0604020202020204" pitchFamily="34" charset="0"/>
                          <a:sym typeface="Calibri"/>
                        </a:rPr>
                        <a:t>Confirm</a:t>
                      </a:r>
                      <a:endParaRPr lang="en-US" sz="1100" dirty="0">
                        <a:solidFill>
                          <a:schemeClr val="bg1"/>
                        </a:solidFill>
                      </a:endParaRPr>
                    </a:p>
                  </a:txBody>
                  <a:tcPr marL="55453" marR="55453" marT="27725" marB="27725" anchor="ctr">
                    <a:lnL w="28575" cap="flat" cmpd="sng" algn="ctr">
                      <a:solidFill>
                        <a:schemeClr val="bg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1"/>
                    </a:solidFill>
                  </a:tcPr>
                </a:tc>
                <a:extLst>
                  <a:ext uri="{0D108BD9-81ED-4DB2-BD59-A6C34878D82A}">
                    <a16:rowId xmlns:a16="http://schemas.microsoft.com/office/drawing/2014/main" val="3179385794"/>
                  </a:ext>
                </a:extLst>
              </a:tr>
              <a:tr h="1114878">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endParaRPr lang="en-GB" sz="1100" b="1" i="0" u="sng" dirty="0">
                        <a:solidFill>
                          <a:schemeClr val="tx1"/>
                        </a:solidFill>
                        <a:latin typeface="Arial" panose="020B0604020202020204" pitchFamily="34" charset="0"/>
                        <a:cs typeface="Arial" panose="020B0604020202020204" pitchFamily="34" charset="0"/>
                      </a:endParaRPr>
                    </a:p>
                  </a:txBody>
                  <a:tcPr marL="55453" marR="55453" marT="27725" marB="2772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41288" marR="5080" lvl="0" indent="-128588" algn="l" defTabSz="914400" rtl="0" eaLnBrk="1" fontAlgn="auto" latinLnBrk="0" hangingPunct="1">
                        <a:lnSpc>
                          <a:spcPct val="116599"/>
                        </a:lnSpc>
                        <a:spcBef>
                          <a:spcPts val="100"/>
                        </a:spcBef>
                        <a:spcAft>
                          <a:spcPts val="0"/>
                        </a:spcAft>
                        <a:buClrTx/>
                        <a:buSzTx/>
                        <a:buFontTx/>
                        <a:buNone/>
                        <a:tabLst/>
                        <a:defRPr/>
                      </a:pPr>
                      <a:endParaRPr lang="en-GB" sz="1000" kern="1200" spc="-5" dirty="0">
                        <a:solidFill>
                          <a:schemeClr val="tx1"/>
                        </a:solidFill>
                        <a:latin typeface="Courier" pitchFamily="2" charset="0"/>
                        <a:ea typeface="+mn-ea"/>
                        <a:cs typeface="Courier New"/>
                        <a:sym typeface="Arial"/>
                      </a:endParaRPr>
                    </a:p>
                  </a:txBody>
                  <a:tcPr marL="55453" marR="55453" marT="27725" marB="2772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2700" marR="5080" algn="l" defTabSz="914400" rtl="0" eaLnBrk="1" latinLnBrk="0" hangingPunct="1">
                        <a:lnSpc>
                          <a:spcPct val="116599"/>
                        </a:lnSpc>
                        <a:spcBef>
                          <a:spcPts val="100"/>
                        </a:spcBef>
                      </a:pPr>
                      <a:endParaRPr lang="en-US" sz="1000" kern="1200" spc="-5" dirty="0">
                        <a:solidFill>
                          <a:schemeClr val="tx1"/>
                        </a:solidFill>
                        <a:latin typeface="Courier" pitchFamily="2" charset="0"/>
                        <a:ea typeface="+mn-ea"/>
                        <a:cs typeface="Courier New"/>
                      </a:endParaRPr>
                    </a:p>
                  </a:txBody>
                  <a:tcPr marL="55453" marR="55453" marT="27725" marB="2772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2700" marR="5080" algn="l" defTabSz="914400" rtl="0" eaLnBrk="1" latinLnBrk="0" hangingPunct="1">
                        <a:lnSpc>
                          <a:spcPct val="116599"/>
                        </a:lnSpc>
                        <a:spcBef>
                          <a:spcPts val="100"/>
                        </a:spcBef>
                      </a:pPr>
                      <a:endParaRPr lang="en-US" sz="1000" kern="1200" spc="-5" dirty="0">
                        <a:solidFill>
                          <a:schemeClr val="tx1"/>
                        </a:solidFill>
                        <a:latin typeface="Courier" pitchFamily="2" charset="0"/>
                        <a:ea typeface="+mn-ea"/>
                        <a:cs typeface="Courier New"/>
                      </a:endParaRPr>
                    </a:p>
                  </a:txBody>
                  <a:tcPr marL="55453" marR="55453" marT="27725" marB="2772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2700" marR="5080" algn="l" defTabSz="914400" rtl="0" eaLnBrk="1" latinLnBrk="0" hangingPunct="1">
                        <a:lnSpc>
                          <a:spcPct val="116599"/>
                        </a:lnSpc>
                        <a:spcBef>
                          <a:spcPts val="100"/>
                        </a:spcBef>
                      </a:pPr>
                      <a:endParaRPr lang="en-US" sz="1000" kern="1200" spc="-5" dirty="0">
                        <a:solidFill>
                          <a:schemeClr val="tx1"/>
                        </a:solidFill>
                        <a:latin typeface="Courier" pitchFamily="2" charset="0"/>
                        <a:ea typeface="+mn-ea"/>
                        <a:cs typeface="Courier New"/>
                      </a:endParaRPr>
                    </a:p>
                  </a:txBody>
                  <a:tcPr marL="55453" marR="55453" marT="27725" marB="2772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86942537"/>
                  </a:ext>
                </a:extLst>
              </a:tr>
              <a:tr h="1114878">
                <a:tc>
                  <a:txBody>
                    <a:bodyPr/>
                    <a:lstStyle/>
                    <a:p>
                      <a:endParaRPr lang="en-US" sz="1100" b="1" i="0" u="sng" dirty="0">
                        <a:solidFill>
                          <a:schemeClr val="tx1"/>
                        </a:solidFill>
                        <a:latin typeface="Arial" panose="020B0604020202020204" pitchFamily="34" charset="0"/>
                        <a:cs typeface="Arial" panose="020B0604020202020204" pitchFamily="34" charset="0"/>
                      </a:endParaRPr>
                    </a:p>
                  </a:txBody>
                  <a:tcPr marL="55453" marR="55453" marT="27725" marB="2772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2700" marR="5080" algn="l" defTabSz="914400" rtl="0" eaLnBrk="1" latinLnBrk="0" hangingPunct="1">
                        <a:lnSpc>
                          <a:spcPct val="116599"/>
                        </a:lnSpc>
                        <a:spcBef>
                          <a:spcPts val="100"/>
                        </a:spcBef>
                      </a:pPr>
                      <a:endParaRPr lang="en-US" sz="1000" kern="1200" spc="-5">
                        <a:solidFill>
                          <a:schemeClr val="tx1"/>
                        </a:solidFill>
                        <a:latin typeface="Courier" pitchFamily="2" charset="0"/>
                        <a:ea typeface="+mn-ea"/>
                        <a:cs typeface="Courier New"/>
                      </a:endParaRPr>
                    </a:p>
                  </a:txBody>
                  <a:tcPr marL="55453" marR="55453" marT="27725" marB="2772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2700" marR="5080" algn="l" defTabSz="914400" rtl="0" eaLnBrk="1" latinLnBrk="0" hangingPunct="1">
                        <a:lnSpc>
                          <a:spcPct val="116599"/>
                        </a:lnSpc>
                        <a:spcBef>
                          <a:spcPts val="100"/>
                        </a:spcBef>
                      </a:pPr>
                      <a:endParaRPr lang="en-US" sz="1000" kern="1200" spc="-5" dirty="0">
                        <a:solidFill>
                          <a:schemeClr val="tx1"/>
                        </a:solidFill>
                        <a:latin typeface="Courier" pitchFamily="2" charset="0"/>
                        <a:ea typeface="+mn-ea"/>
                        <a:cs typeface="Courier New"/>
                      </a:endParaRPr>
                    </a:p>
                  </a:txBody>
                  <a:tcPr marL="55453" marR="55453" marT="27725" marB="2772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2700" marR="5080" algn="l" defTabSz="914400" rtl="0" eaLnBrk="1" latinLnBrk="0" hangingPunct="1">
                        <a:lnSpc>
                          <a:spcPct val="116599"/>
                        </a:lnSpc>
                        <a:spcBef>
                          <a:spcPts val="100"/>
                        </a:spcBef>
                      </a:pPr>
                      <a:endParaRPr lang="en-US" sz="1000" kern="1200" spc="-5" dirty="0">
                        <a:solidFill>
                          <a:schemeClr val="tx1"/>
                        </a:solidFill>
                        <a:latin typeface="Courier" pitchFamily="2" charset="0"/>
                        <a:ea typeface="+mn-ea"/>
                        <a:cs typeface="Courier New"/>
                      </a:endParaRPr>
                    </a:p>
                  </a:txBody>
                  <a:tcPr marL="55453" marR="55453" marT="27725" marB="2772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2700" marR="5080" algn="l" defTabSz="914400" rtl="0" eaLnBrk="1" latinLnBrk="0" hangingPunct="1">
                        <a:lnSpc>
                          <a:spcPct val="116599"/>
                        </a:lnSpc>
                        <a:spcBef>
                          <a:spcPts val="100"/>
                        </a:spcBef>
                      </a:pPr>
                      <a:endParaRPr lang="en-US" sz="1000" kern="1200" spc="-5" dirty="0">
                        <a:solidFill>
                          <a:schemeClr val="tx1"/>
                        </a:solidFill>
                        <a:latin typeface="Courier" pitchFamily="2" charset="0"/>
                        <a:ea typeface="+mn-ea"/>
                        <a:cs typeface="Courier New"/>
                      </a:endParaRPr>
                    </a:p>
                  </a:txBody>
                  <a:tcPr marL="55453" marR="55453" marT="27725" marB="2772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61390611"/>
                  </a:ext>
                </a:extLst>
              </a:tr>
              <a:tr h="1114878">
                <a:tc>
                  <a:txBody>
                    <a:bodyPr/>
                    <a:lstStyle/>
                    <a:p>
                      <a:endParaRPr lang="en-US" sz="1100" b="1" i="0" u="sng" dirty="0">
                        <a:solidFill>
                          <a:schemeClr val="tx1"/>
                        </a:solidFill>
                        <a:latin typeface="Arial" panose="020B0604020202020204" pitchFamily="34" charset="0"/>
                        <a:cs typeface="Arial" panose="020B0604020202020204" pitchFamily="34" charset="0"/>
                      </a:endParaRPr>
                    </a:p>
                  </a:txBody>
                  <a:tcPr marL="55453" marR="55453" marT="27725" marB="2772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2700" marR="5080" algn="l" defTabSz="914400" rtl="0" eaLnBrk="1" latinLnBrk="0" hangingPunct="1">
                        <a:lnSpc>
                          <a:spcPct val="116599"/>
                        </a:lnSpc>
                        <a:spcBef>
                          <a:spcPts val="100"/>
                        </a:spcBef>
                      </a:pPr>
                      <a:endParaRPr lang="en-US" sz="1000" kern="1200" spc="-5">
                        <a:solidFill>
                          <a:schemeClr val="tx1"/>
                        </a:solidFill>
                        <a:latin typeface="Courier" pitchFamily="2" charset="0"/>
                        <a:ea typeface="+mn-ea"/>
                        <a:cs typeface="Courier New"/>
                      </a:endParaRPr>
                    </a:p>
                  </a:txBody>
                  <a:tcPr marL="55453" marR="55453" marT="27725" marB="2772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2700" marR="5080" algn="l" defTabSz="914400" rtl="0" eaLnBrk="1" latinLnBrk="0" hangingPunct="1">
                        <a:lnSpc>
                          <a:spcPct val="116599"/>
                        </a:lnSpc>
                        <a:spcBef>
                          <a:spcPts val="100"/>
                        </a:spcBef>
                      </a:pPr>
                      <a:endParaRPr lang="en-US" sz="1000" kern="1200" spc="-5">
                        <a:solidFill>
                          <a:schemeClr val="tx1"/>
                        </a:solidFill>
                        <a:latin typeface="Courier" pitchFamily="2" charset="0"/>
                        <a:ea typeface="+mn-ea"/>
                        <a:cs typeface="Courier New"/>
                      </a:endParaRPr>
                    </a:p>
                  </a:txBody>
                  <a:tcPr marL="55453" marR="55453" marT="27725" marB="2772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2700" marR="5080" algn="l" defTabSz="914400" rtl="0" eaLnBrk="1" latinLnBrk="0" hangingPunct="1">
                        <a:lnSpc>
                          <a:spcPct val="116599"/>
                        </a:lnSpc>
                        <a:spcBef>
                          <a:spcPts val="100"/>
                        </a:spcBef>
                      </a:pPr>
                      <a:endParaRPr lang="en-US" sz="1000" kern="1200" spc="-5" dirty="0">
                        <a:solidFill>
                          <a:schemeClr val="tx1"/>
                        </a:solidFill>
                        <a:latin typeface="Courier" pitchFamily="2" charset="0"/>
                        <a:ea typeface="+mn-ea"/>
                        <a:cs typeface="Courier New"/>
                      </a:endParaRPr>
                    </a:p>
                  </a:txBody>
                  <a:tcPr marL="55453" marR="55453" marT="27725" marB="2772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2700" marR="5080" algn="l" defTabSz="914400" rtl="0" eaLnBrk="1" latinLnBrk="0" hangingPunct="1">
                        <a:lnSpc>
                          <a:spcPct val="116599"/>
                        </a:lnSpc>
                        <a:spcBef>
                          <a:spcPts val="100"/>
                        </a:spcBef>
                      </a:pPr>
                      <a:endParaRPr lang="en-US" sz="1000" kern="1200" spc="-5" dirty="0">
                        <a:solidFill>
                          <a:schemeClr val="tx1"/>
                        </a:solidFill>
                        <a:latin typeface="Courier" pitchFamily="2" charset="0"/>
                        <a:ea typeface="+mn-ea"/>
                        <a:cs typeface="Courier New"/>
                      </a:endParaRPr>
                    </a:p>
                  </a:txBody>
                  <a:tcPr marL="55453" marR="55453" marT="27725" marB="2772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68291403"/>
                  </a:ext>
                </a:extLst>
              </a:tr>
              <a:tr h="1114878">
                <a:tc>
                  <a:txBody>
                    <a:bodyPr/>
                    <a:lstStyle/>
                    <a:p>
                      <a:pPr marL="0" marR="0" lvl="0" indent="0" algn="l" defTabSz="914400" eaLnBrk="1" fontAlgn="auto" latinLnBrk="0" hangingPunct="1">
                        <a:lnSpc>
                          <a:spcPct val="100000"/>
                        </a:lnSpc>
                        <a:spcBef>
                          <a:spcPts val="0"/>
                        </a:spcBef>
                        <a:spcAft>
                          <a:spcPts val="0"/>
                        </a:spcAft>
                        <a:buClrTx/>
                        <a:buSzTx/>
                        <a:buFontTx/>
                        <a:buNone/>
                        <a:tabLst/>
                        <a:defRPr/>
                      </a:pPr>
                      <a:endParaRPr lang="en-GB" sz="1100" b="1" i="0" u="sng" dirty="0">
                        <a:solidFill>
                          <a:schemeClr val="tx1"/>
                        </a:solidFill>
                        <a:latin typeface="Arial" panose="020B0604020202020204" pitchFamily="34" charset="0"/>
                        <a:cs typeface="Arial" panose="020B0604020202020204" pitchFamily="34" charset="0"/>
                      </a:endParaRPr>
                    </a:p>
                  </a:txBody>
                  <a:tcPr marL="55453" marR="55453" marT="27725" marB="2772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2700" marR="5080" algn="l" defTabSz="914400" rtl="0" eaLnBrk="1" latinLnBrk="0" hangingPunct="1">
                        <a:lnSpc>
                          <a:spcPct val="116599"/>
                        </a:lnSpc>
                        <a:spcBef>
                          <a:spcPts val="100"/>
                        </a:spcBef>
                      </a:pPr>
                      <a:endParaRPr lang="en-US" sz="1000" kern="1200" spc="-5">
                        <a:solidFill>
                          <a:schemeClr val="tx1"/>
                        </a:solidFill>
                        <a:latin typeface="Courier" pitchFamily="2" charset="0"/>
                        <a:ea typeface="+mn-ea"/>
                        <a:cs typeface="Courier New"/>
                      </a:endParaRPr>
                    </a:p>
                  </a:txBody>
                  <a:tcPr marL="55453" marR="55453" marT="27725" marB="2772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2700" marR="5080" algn="l" defTabSz="914400" rtl="0" eaLnBrk="1" latinLnBrk="0" hangingPunct="1">
                        <a:lnSpc>
                          <a:spcPct val="116599"/>
                        </a:lnSpc>
                        <a:spcBef>
                          <a:spcPts val="100"/>
                        </a:spcBef>
                      </a:pPr>
                      <a:endParaRPr lang="en-US" sz="1000" kern="1200" spc="-5">
                        <a:solidFill>
                          <a:schemeClr val="tx1"/>
                        </a:solidFill>
                        <a:latin typeface="Courier" pitchFamily="2" charset="0"/>
                        <a:ea typeface="+mn-ea"/>
                        <a:cs typeface="Courier New"/>
                      </a:endParaRPr>
                    </a:p>
                  </a:txBody>
                  <a:tcPr marL="55453" marR="55453" marT="27725" marB="2772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2700" marR="5080" algn="l" defTabSz="914400" rtl="0" eaLnBrk="1" latinLnBrk="0" hangingPunct="1">
                        <a:lnSpc>
                          <a:spcPct val="116599"/>
                        </a:lnSpc>
                        <a:spcBef>
                          <a:spcPts val="100"/>
                        </a:spcBef>
                      </a:pPr>
                      <a:endParaRPr lang="en-US" sz="1000" kern="1200" spc="-5" dirty="0">
                        <a:solidFill>
                          <a:schemeClr val="tx1"/>
                        </a:solidFill>
                        <a:latin typeface="Courier" pitchFamily="2" charset="0"/>
                        <a:ea typeface="+mn-ea"/>
                        <a:cs typeface="Courier New"/>
                      </a:endParaRPr>
                    </a:p>
                  </a:txBody>
                  <a:tcPr marL="55453" marR="55453" marT="27725" marB="2772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12700" marR="5080" algn="l" defTabSz="914400" rtl="0" eaLnBrk="1" latinLnBrk="0" hangingPunct="1">
                        <a:lnSpc>
                          <a:spcPct val="116599"/>
                        </a:lnSpc>
                        <a:spcBef>
                          <a:spcPts val="100"/>
                        </a:spcBef>
                      </a:pPr>
                      <a:endParaRPr lang="en-US" sz="1000" kern="1200" spc="-5" dirty="0">
                        <a:solidFill>
                          <a:schemeClr val="tx1"/>
                        </a:solidFill>
                        <a:latin typeface="Courier" pitchFamily="2" charset="0"/>
                        <a:ea typeface="+mn-ea"/>
                        <a:cs typeface="Courier New"/>
                      </a:endParaRPr>
                    </a:p>
                  </a:txBody>
                  <a:tcPr marL="55453" marR="55453" marT="27725" marB="27725">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09953073"/>
                  </a:ext>
                </a:extLst>
              </a:tr>
            </a:tbl>
          </a:graphicData>
        </a:graphic>
      </p:graphicFrame>
      <p:sp>
        <p:nvSpPr>
          <p:cNvPr id="37" name="Title 6">
            <a:extLst>
              <a:ext uri="{FF2B5EF4-FFF2-40B4-BE49-F238E27FC236}">
                <a16:creationId xmlns:a16="http://schemas.microsoft.com/office/drawing/2014/main" id="{8DB2D349-8FE2-0848-82B2-5C80737EA677}"/>
              </a:ext>
            </a:extLst>
          </p:cNvPr>
          <p:cNvSpPr>
            <a:spLocks noGrp="1"/>
          </p:cNvSpPr>
          <p:nvPr>
            <p:ph type="title"/>
          </p:nvPr>
        </p:nvSpPr>
        <p:spPr>
          <a:xfrm>
            <a:off x="1204443" y="1038332"/>
            <a:ext cx="9782221" cy="503663"/>
          </a:xfrm>
          <a:prstGeom prst="rect">
            <a:avLst/>
          </a:prstGeom>
        </p:spPr>
        <p:txBody>
          <a:bodyPr wrap="square" lIns="0" tIns="0" rIns="0" bIns="0" anchor="t" anchorCtr="0">
            <a:noAutofit/>
          </a:bodyPr>
          <a:lstStyle>
            <a:lvl1pPr algn="l">
              <a:defRPr sz="1637" cap="all" baseline="0">
                <a:solidFill>
                  <a:schemeClr val="tx1"/>
                </a:solidFill>
              </a:defRPr>
            </a:lvl1pPr>
          </a:lstStyle>
          <a:p>
            <a:r>
              <a:rPr lang="en-US" dirty="0"/>
              <a:t>Click to edit Master title style</a:t>
            </a:r>
          </a:p>
        </p:txBody>
      </p:sp>
      <p:grpSp>
        <p:nvGrpSpPr>
          <p:cNvPr id="40" name="Group 39">
            <a:extLst>
              <a:ext uri="{FF2B5EF4-FFF2-40B4-BE49-F238E27FC236}">
                <a16:creationId xmlns:a16="http://schemas.microsoft.com/office/drawing/2014/main" id="{5505308B-E066-664A-A8A4-AEABF5277ADA}"/>
              </a:ext>
            </a:extLst>
          </p:cNvPr>
          <p:cNvGrpSpPr/>
          <p:nvPr userDrawn="1"/>
        </p:nvGrpSpPr>
        <p:grpSpPr>
          <a:xfrm>
            <a:off x="4212267" y="1645666"/>
            <a:ext cx="239860" cy="216193"/>
            <a:chOff x="12309997" y="288558"/>
            <a:chExt cx="828573" cy="746876"/>
          </a:xfrm>
          <a:solidFill>
            <a:schemeClr val="bg1"/>
          </a:solidFill>
        </p:grpSpPr>
        <p:sp>
          <p:nvSpPr>
            <p:cNvPr id="4" name="Triangle 3">
              <a:extLst>
                <a:ext uri="{FF2B5EF4-FFF2-40B4-BE49-F238E27FC236}">
                  <a16:creationId xmlns:a16="http://schemas.microsoft.com/office/drawing/2014/main" id="{DA46ED18-C66D-6C4A-8903-B6E1AB3DF78A}"/>
                </a:ext>
              </a:extLst>
            </p:cNvPr>
            <p:cNvSpPr/>
            <p:nvPr userDrawn="1"/>
          </p:nvSpPr>
          <p:spPr>
            <a:xfrm rot="5400000">
              <a:off x="12123901" y="474667"/>
              <a:ext cx="746863" cy="374671"/>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Triangle 38">
              <a:extLst>
                <a:ext uri="{FF2B5EF4-FFF2-40B4-BE49-F238E27FC236}">
                  <a16:creationId xmlns:a16="http://schemas.microsoft.com/office/drawing/2014/main" id="{7F6D5E6A-D6F6-4244-A3F8-C6E9B1C35812}"/>
                </a:ext>
              </a:extLst>
            </p:cNvPr>
            <p:cNvSpPr/>
            <p:nvPr userDrawn="1"/>
          </p:nvSpPr>
          <p:spPr>
            <a:xfrm rot="5400000">
              <a:off x="12577801" y="474656"/>
              <a:ext cx="746868" cy="374671"/>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Freeform 2">
            <a:extLst>
              <a:ext uri="{FF2B5EF4-FFF2-40B4-BE49-F238E27FC236}">
                <a16:creationId xmlns:a16="http://schemas.microsoft.com/office/drawing/2014/main" id="{CB2C4FB3-3D29-714F-8DBE-6D04E24B8C87}"/>
              </a:ext>
            </a:extLst>
          </p:cNvPr>
          <p:cNvSpPr/>
          <p:nvPr userDrawn="1"/>
        </p:nvSpPr>
        <p:spPr>
          <a:xfrm>
            <a:off x="0" y="481"/>
            <a:ext cx="12192000" cy="6857519"/>
          </a:xfrm>
          <a:custGeom>
            <a:avLst/>
            <a:gdLst>
              <a:gd name="connsiteX0" fmla="*/ 0 w 20104100"/>
              <a:gd name="connsiteY0" fmla="*/ 0 h 11308556"/>
              <a:gd name="connsiteX1" fmla="*/ 0 w 20104100"/>
              <a:gd name="connsiteY1" fmla="*/ 2823788 h 11308556"/>
              <a:gd name="connsiteX2" fmla="*/ 1901618 w 20104100"/>
              <a:gd name="connsiteY2" fmla="*/ 4960896 h 11308556"/>
              <a:gd name="connsiteX3" fmla="*/ 654640 w 20104100"/>
              <a:gd name="connsiteY3" fmla="*/ 4960896 h 11308556"/>
              <a:gd name="connsiteX4" fmla="*/ 654640 w 20104100"/>
              <a:gd name="connsiteY4" fmla="*/ 9676250 h 11308556"/>
              <a:gd name="connsiteX5" fmla="*/ 0 w 20104100"/>
              <a:gd name="connsiteY5" fmla="*/ 9676250 h 11308556"/>
              <a:gd name="connsiteX6" fmla="*/ 0 w 20104100"/>
              <a:gd name="connsiteY6" fmla="*/ 11308556 h 11308556"/>
              <a:gd name="connsiteX7" fmla="*/ 20104100 w 20104100"/>
              <a:gd name="connsiteY7" fmla="*/ 11308556 h 11308556"/>
              <a:gd name="connsiteX8" fmla="*/ 20104100 w 20104100"/>
              <a:gd name="connsiteY8" fmla="*/ 0 h 11308556"/>
              <a:gd name="connsiteX9" fmla="*/ 19378154 w 20104100"/>
              <a:gd name="connsiteY9" fmla="*/ 1879000 h 11308556"/>
              <a:gd name="connsiteX10" fmla="*/ 19295956 w 20104100"/>
              <a:gd name="connsiteY10" fmla="*/ 1879000 h 11308556"/>
              <a:gd name="connsiteX11" fmla="*/ 19295956 w 20104100"/>
              <a:gd name="connsiteY11" fmla="*/ 3928990 h 11308556"/>
              <a:gd name="connsiteX12" fmla="*/ 18537550 w 20104100"/>
              <a:gd name="connsiteY12" fmla="*/ 3928990 h 11308556"/>
              <a:gd name="connsiteX13" fmla="*/ 18537550 w 20104100"/>
              <a:gd name="connsiteY13" fmla="*/ 1879000 h 11308556"/>
              <a:gd name="connsiteX14" fmla="*/ 18005840 w 20104100"/>
              <a:gd name="connsiteY14" fmla="*/ 1879000 h 11308556"/>
              <a:gd name="connsiteX15" fmla="*/ 18916806 w 20104100"/>
              <a:gd name="connsiteY15" fmla="*/ 835263 h 11308556"/>
              <a:gd name="connsiteX16" fmla="*/ 19827774 w 20104100"/>
              <a:gd name="connsiteY16" fmla="*/ 1879000 h 11308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104100" h="11308556">
                <a:moveTo>
                  <a:pt x="0" y="0"/>
                </a:moveTo>
                <a:lnTo>
                  <a:pt x="0" y="2823788"/>
                </a:lnTo>
                <a:lnTo>
                  <a:pt x="1901618" y="4960896"/>
                </a:lnTo>
                <a:lnTo>
                  <a:pt x="654640" y="4960896"/>
                </a:lnTo>
                <a:lnTo>
                  <a:pt x="654640" y="9676250"/>
                </a:lnTo>
                <a:lnTo>
                  <a:pt x="0" y="9676250"/>
                </a:lnTo>
                <a:lnTo>
                  <a:pt x="0" y="11308556"/>
                </a:lnTo>
                <a:lnTo>
                  <a:pt x="20104100" y="11308556"/>
                </a:lnTo>
                <a:lnTo>
                  <a:pt x="20104100" y="0"/>
                </a:lnTo>
                <a:close/>
                <a:moveTo>
                  <a:pt x="19378154" y="1879000"/>
                </a:moveTo>
                <a:lnTo>
                  <a:pt x="19295956" y="1879000"/>
                </a:lnTo>
                <a:lnTo>
                  <a:pt x="19295956" y="3928990"/>
                </a:lnTo>
                <a:lnTo>
                  <a:pt x="18537550" y="3928990"/>
                </a:lnTo>
                <a:lnTo>
                  <a:pt x="18537550" y="1879000"/>
                </a:lnTo>
                <a:lnTo>
                  <a:pt x="18005840" y="1879000"/>
                </a:lnTo>
                <a:lnTo>
                  <a:pt x="18916806" y="835263"/>
                </a:lnTo>
                <a:lnTo>
                  <a:pt x="19827774" y="1879000"/>
                </a:lnTo>
                <a:close/>
              </a:path>
            </a:pathLst>
          </a:custGeom>
          <a:noFill/>
          <a:ln w="10468" cap="flat">
            <a:noFill/>
            <a:prstDash val="solid"/>
            <a:miter/>
          </a:ln>
        </p:spPr>
        <p:txBody>
          <a:bodyPr rtlCol="0" anchor="ctr"/>
          <a:lstStyle/>
          <a:p>
            <a:endParaRPr lang="en-US"/>
          </a:p>
        </p:txBody>
      </p:sp>
      <p:sp>
        <p:nvSpPr>
          <p:cNvPr id="10" name="Freeform 9">
            <a:extLst>
              <a:ext uri="{FF2B5EF4-FFF2-40B4-BE49-F238E27FC236}">
                <a16:creationId xmlns:a16="http://schemas.microsoft.com/office/drawing/2014/main" id="{CF5057D3-C181-BF4B-9700-678E2D72DF3E}"/>
              </a:ext>
            </a:extLst>
          </p:cNvPr>
          <p:cNvSpPr/>
          <p:nvPr userDrawn="1"/>
        </p:nvSpPr>
        <p:spPr>
          <a:xfrm>
            <a:off x="0" y="1712830"/>
            <a:ext cx="1149350" cy="4152608"/>
          </a:xfrm>
          <a:custGeom>
            <a:avLst/>
            <a:gdLst>
              <a:gd name="connsiteX0" fmla="*/ 654640 w 1895230"/>
              <a:gd name="connsiteY0" fmla="*/ 2137108 h 6847958"/>
              <a:gd name="connsiteX1" fmla="*/ 847409 w 1895230"/>
              <a:gd name="connsiteY1" fmla="*/ 2137108 h 6847958"/>
              <a:gd name="connsiteX2" fmla="*/ 1901618 w 1895230"/>
              <a:gd name="connsiteY2" fmla="*/ 2137108 h 6847958"/>
              <a:gd name="connsiteX3" fmla="*/ 0 w 1895230"/>
              <a:gd name="connsiteY3" fmla="*/ 0 h 6847958"/>
              <a:gd name="connsiteX4" fmla="*/ 0 w 1895230"/>
              <a:gd name="connsiteY4" fmla="*/ 6852462 h 6847958"/>
              <a:gd name="connsiteX5" fmla="*/ 654640 w 1895230"/>
              <a:gd name="connsiteY5" fmla="*/ 6852462 h 6847958"/>
              <a:gd name="connsiteX6" fmla="*/ 654640 w 1895230"/>
              <a:gd name="connsiteY6" fmla="*/ 2137108 h 684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5230" h="6847958">
                <a:moveTo>
                  <a:pt x="654640" y="2137108"/>
                </a:moveTo>
                <a:lnTo>
                  <a:pt x="847409" y="2137108"/>
                </a:lnTo>
                <a:lnTo>
                  <a:pt x="1901618" y="2137108"/>
                </a:lnTo>
                <a:lnTo>
                  <a:pt x="0" y="0"/>
                </a:lnTo>
                <a:lnTo>
                  <a:pt x="0" y="6852462"/>
                </a:lnTo>
                <a:lnTo>
                  <a:pt x="654640" y="6852462"/>
                </a:lnTo>
                <a:lnTo>
                  <a:pt x="654640" y="2137108"/>
                </a:lnTo>
                <a:close/>
              </a:path>
            </a:pathLst>
          </a:custGeom>
          <a:solidFill>
            <a:srgbClr val="12110C"/>
          </a:solidFill>
          <a:ln w="10468" cap="flat">
            <a:noFill/>
            <a:prstDash val="solid"/>
            <a:miter/>
          </a:ln>
        </p:spPr>
        <p:txBody>
          <a:bodyPr rtlCol="0" anchor="ctr"/>
          <a:lstStyle/>
          <a:p>
            <a:endParaRPr lang="en-US"/>
          </a:p>
        </p:txBody>
      </p:sp>
      <p:grpSp>
        <p:nvGrpSpPr>
          <p:cNvPr id="20" name="Group 19">
            <a:extLst>
              <a:ext uri="{FF2B5EF4-FFF2-40B4-BE49-F238E27FC236}">
                <a16:creationId xmlns:a16="http://schemas.microsoft.com/office/drawing/2014/main" id="{6D0640D5-9628-104E-91F3-60CB00D3BD2B}"/>
              </a:ext>
            </a:extLst>
          </p:cNvPr>
          <p:cNvGrpSpPr/>
          <p:nvPr userDrawn="1"/>
        </p:nvGrpSpPr>
        <p:grpSpPr>
          <a:xfrm>
            <a:off x="6430394" y="1645666"/>
            <a:ext cx="239860" cy="216193"/>
            <a:chOff x="12309997" y="288558"/>
            <a:chExt cx="828573" cy="746876"/>
          </a:xfrm>
          <a:solidFill>
            <a:schemeClr val="bg1"/>
          </a:solidFill>
        </p:grpSpPr>
        <p:sp>
          <p:nvSpPr>
            <p:cNvPr id="21" name="Triangle 20">
              <a:extLst>
                <a:ext uri="{FF2B5EF4-FFF2-40B4-BE49-F238E27FC236}">
                  <a16:creationId xmlns:a16="http://schemas.microsoft.com/office/drawing/2014/main" id="{92C309A9-A165-F345-B002-7F0E831C8BD3}"/>
                </a:ext>
              </a:extLst>
            </p:cNvPr>
            <p:cNvSpPr/>
            <p:nvPr userDrawn="1"/>
          </p:nvSpPr>
          <p:spPr>
            <a:xfrm rot="5400000">
              <a:off x="12123901" y="474667"/>
              <a:ext cx="746863" cy="374671"/>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06D2B0EF-F3B7-1C4B-968E-0838378F2663}"/>
                </a:ext>
              </a:extLst>
            </p:cNvPr>
            <p:cNvSpPr/>
            <p:nvPr userDrawn="1"/>
          </p:nvSpPr>
          <p:spPr>
            <a:xfrm rot="5400000">
              <a:off x="12577801" y="474656"/>
              <a:ext cx="746868" cy="374671"/>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a:extLst>
              <a:ext uri="{FF2B5EF4-FFF2-40B4-BE49-F238E27FC236}">
                <a16:creationId xmlns:a16="http://schemas.microsoft.com/office/drawing/2014/main" id="{6A76548E-388A-A342-BFD2-E4766BAA02D0}"/>
              </a:ext>
            </a:extLst>
          </p:cNvPr>
          <p:cNvGrpSpPr/>
          <p:nvPr userDrawn="1"/>
        </p:nvGrpSpPr>
        <p:grpSpPr>
          <a:xfrm>
            <a:off x="8648522" y="1645666"/>
            <a:ext cx="239860" cy="216193"/>
            <a:chOff x="12309997" y="288558"/>
            <a:chExt cx="828573" cy="746876"/>
          </a:xfrm>
          <a:solidFill>
            <a:schemeClr val="bg1"/>
          </a:solidFill>
        </p:grpSpPr>
        <p:sp>
          <p:nvSpPr>
            <p:cNvPr id="29" name="Triangle 28">
              <a:extLst>
                <a:ext uri="{FF2B5EF4-FFF2-40B4-BE49-F238E27FC236}">
                  <a16:creationId xmlns:a16="http://schemas.microsoft.com/office/drawing/2014/main" id="{FBFCF5A6-B16B-0641-8F59-9BB755408693}"/>
                </a:ext>
              </a:extLst>
            </p:cNvPr>
            <p:cNvSpPr/>
            <p:nvPr userDrawn="1"/>
          </p:nvSpPr>
          <p:spPr>
            <a:xfrm rot="5400000">
              <a:off x="12123901" y="474667"/>
              <a:ext cx="746863" cy="374671"/>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EA5C2382-BE64-9641-A1BF-6A4C1D473D21}"/>
                </a:ext>
              </a:extLst>
            </p:cNvPr>
            <p:cNvSpPr/>
            <p:nvPr userDrawn="1"/>
          </p:nvSpPr>
          <p:spPr>
            <a:xfrm rot="5400000">
              <a:off x="12577801" y="474656"/>
              <a:ext cx="746868" cy="374671"/>
            </a:xfrm>
            <a:prstGeom prs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978134798"/>
      </p:ext>
    </p:extLst>
  </p:cSld>
  <p:clrMapOvr>
    <a:masterClrMapping/>
  </p:clrMapOvr>
  <p:extLst>
    <p:ext uri="{DCECCB84-F9BA-43D5-87BE-67443E8EF086}">
      <p15:sldGuideLst xmlns:p15="http://schemas.microsoft.com/office/powerpoint/2012/main">
        <p15:guide id="1" orient="horz" pos="3562">
          <p15:clr>
            <a:srgbClr val="FBAE40"/>
          </p15:clr>
        </p15:guide>
        <p15:guide id="2" pos="1274">
          <p15:clr>
            <a:srgbClr val="FBAE40"/>
          </p15:clr>
        </p15:guide>
        <p15:guide id="3" pos="11412">
          <p15:clr>
            <a:srgbClr val="FBAE40"/>
          </p15:clr>
        </p15:guide>
      </p15:sldGuideLst>
    </p:ext>
  </p:extLst>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Roadmap-2">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24B7254-62EE-E640-97B6-D6186E17F8E8}"/>
              </a:ext>
            </a:extLst>
          </p:cNvPr>
          <p:cNvSpPr/>
          <p:nvPr userDrawn="1"/>
        </p:nvSpPr>
        <p:spPr>
          <a:xfrm>
            <a:off x="1226516" y="1541995"/>
            <a:ext cx="2177693" cy="40643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92" b="1" i="0" u="sng" dirty="0">
                <a:solidFill>
                  <a:schemeClr val="bg1"/>
                </a:solidFill>
                <a:latin typeface="Arial" panose="020B0604020202020204" pitchFamily="34" charset="0"/>
                <a:ea typeface="Calibri"/>
                <a:cs typeface="Arial" panose="020B0604020202020204" pitchFamily="34" charset="0"/>
                <a:sym typeface="Calibri"/>
              </a:rPr>
              <a:t>Inspire</a:t>
            </a:r>
            <a:endParaRPr lang="en-US" dirty="0">
              <a:solidFill>
                <a:schemeClr val="bg1"/>
              </a:solidFill>
            </a:endParaRPr>
          </a:p>
        </p:txBody>
      </p:sp>
      <p:sp>
        <p:nvSpPr>
          <p:cNvPr id="37" name="Title 6">
            <a:extLst>
              <a:ext uri="{FF2B5EF4-FFF2-40B4-BE49-F238E27FC236}">
                <a16:creationId xmlns:a16="http://schemas.microsoft.com/office/drawing/2014/main" id="{8DB2D349-8FE2-0848-82B2-5C80737EA677}"/>
              </a:ext>
            </a:extLst>
          </p:cNvPr>
          <p:cNvSpPr>
            <a:spLocks noGrp="1"/>
          </p:cNvSpPr>
          <p:nvPr>
            <p:ph type="title"/>
          </p:nvPr>
        </p:nvSpPr>
        <p:spPr>
          <a:xfrm>
            <a:off x="1204443" y="1038332"/>
            <a:ext cx="9782221" cy="503663"/>
          </a:xfrm>
          <a:prstGeom prst="rect">
            <a:avLst/>
          </a:prstGeom>
        </p:spPr>
        <p:txBody>
          <a:bodyPr wrap="square" lIns="0" tIns="0" rIns="0" bIns="0" anchor="t" anchorCtr="0">
            <a:noAutofit/>
          </a:bodyPr>
          <a:lstStyle>
            <a:lvl1pPr algn="l">
              <a:defRPr sz="1637" cap="all" baseline="0">
                <a:solidFill>
                  <a:schemeClr val="tx1"/>
                </a:solidFill>
              </a:defRPr>
            </a:lvl1pPr>
          </a:lstStyle>
          <a:p>
            <a:r>
              <a:rPr lang="en-US" dirty="0"/>
              <a:t>Click to edit Master title style</a:t>
            </a:r>
          </a:p>
        </p:txBody>
      </p:sp>
      <p:grpSp>
        <p:nvGrpSpPr>
          <p:cNvPr id="51" name="Group 50">
            <a:extLst>
              <a:ext uri="{FF2B5EF4-FFF2-40B4-BE49-F238E27FC236}">
                <a16:creationId xmlns:a16="http://schemas.microsoft.com/office/drawing/2014/main" id="{722B4F8B-80F4-C549-B4CD-0343A731BC5D}"/>
              </a:ext>
            </a:extLst>
          </p:cNvPr>
          <p:cNvGrpSpPr/>
          <p:nvPr userDrawn="1"/>
        </p:nvGrpSpPr>
        <p:grpSpPr>
          <a:xfrm>
            <a:off x="3478606" y="1645664"/>
            <a:ext cx="5260157" cy="216194"/>
            <a:chOff x="5440196" y="2878205"/>
            <a:chExt cx="8673779" cy="356520"/>
          </a:xfrm>
        </p:grpSpPr>
        <p:grpSp>
          <p:nvGrpSpPr>
            <p:cNvPr id="40" name="Group 39">
              <a:extLst>
                <a:ext uri="{FF2B5EF4-FFF2-40B4-BE49-F238E27FC236}">
                  <a16:creationId xmlns:a16="http://schemas.microsoft.com/office/drawing/2014/main" id="{5505308B-E066-664A-A8A4-AEABF5277ADA}"/>
                </a:ext>
              </a:extLst>
            </p:cNvPr>
            <p:cNvGrpSpPr/>
            <p:nvPr userDrawn="1"/>
          </p:nvGrpSpPr>
          <p:grpSpPr>
            <a:xfrm>
              <a:off x="5440196" y="2878210"/>
              <a:ext cx="379355" cy="356515"/>
              <a:chOff x="11371522" y="288563"/>
              <a:chExt cx="794711" cy="746865"/>
            </a:xfrm>
          </p:grpSpPr>
          <p:sp>
            <p:nvSpPr>
              <p:cNvPr id="4" name="Triangle 3">
                <a:extLst>
                  <a:ext uri="{FF2B5EF4-FFF2-40B4-BE49-F238E27FC236}">
                    <a16:creationId xmlns:a16="http://schemas.microsoft.com/office/drawing/2014/main" id="{DA46ED18-C66D-6C4A-8903-B6E1AB3DF78A}"/>
                  </a:ext>
                </a:extLst>
              </p:cNvPr>
              <p:cNvSpPr/>
              <p:nvPr userDrawn="1"/>
            </p:nvSpPr>
            <p:spPr>
              <a:xfrm rot="5400000">
                <a:off x="11185426" y="474660"/>
                <a:ext cx="746864" cy="374671"/>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Triangle 38">
                <a:extLst>
                  <a:ext uri="{FF2B5EF4-FFF2-40B4-BE49-F238E27FC236}">
                    <a16:creationId xmlns:a16="http://schemas.microsoft.com/office/drawing/2014/main" id="{7F6D5E6A-D6F6-4244-A3F8-C6E9B1C35812}"/>
                  </a:ext>
                </a:extLst>
              </p:cNvPr>
              <p:cNvSpPr/>
              <p:nvPr userDrawn="1"/>
            </p:nvSpPr>
            <p:spPr>
              <a:xfrm rot="5400000">
                <a:off x="11605466" y="474659"/>
                <a:ext cx="746863" cy="374671"/>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1" name="Group 40">
              <a:extLst>
                <a:ext uri="{FF2B5EF4-FFF2-40B4-BE49-F238E27FC236}">
                  <a16:creationId xmlns:a16="http://schemas.microsoft.com/office/drawing/2014/main" id="{7E970D3D-E123-014A-99D4-ABED9416F4CF}"/>
                </a:ext>
              </a:extLst>
            </p:cNvPr>
            <p:cNvGrpSpPr/>
            <p:nvPr userDrawn="1"/>
          </p:nvGrpSpPr>
          <p:grpSpPr>
            <a:xfrm>
              <a:off x="9586303" y="2878205"/>
              <a:ext cx="379369" cy="356514"/>
              <a:chOff x="12595372" y="288558"/>
              <a:chExt cx="794745" cy="746867"/>
            </a:xfrm>
          </p:grpSpPr>
          <p:sp>
            <p:nvSpPr>
              <p:cNvPr id="42" name="Triangle 41">
                <a:extLst>
                  <a:ext uri="{FF2B5EF4-FFF2-40B4-BE49-F238E27FC236}">
                    <a16:creationId xmlns:a16="http://schemas.microsoft.com/office/drawing/2014/main" id="{1822DC7E-14D0-7F47-92B4-69BC9D9F4723}"/>
                  </a:ext>
                </a:extLst>
              </p:cNvPr>
              <p:cNvSpPr/>
              <p:nvPr userDrawn="1"/>
            </p:nvSpPr>
            <p:spPr>
              <a:xfrm rot="5400000">
                <a:off x="12409274" y="474656"/>
                <a:ext cx="746867" cy="374671"/>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riangle 42">
                <a:extLst>
                  <a:ext uri="{FF2B5EF4-FFF2-40B4-BE49-F238E27FC236}">
                    <a16:creationId xmlns:a16="http://schemas.microsoft.com/office/drawing/2014/main" id="{37C1F203-CF0B-314E-A275-DF47E487F1B8}"/>
                  </a:ext>
                </a:extLst>
              </p:cNvPr>
              <p:cNvSpPr/>
              <p:nvPr userDrawn="1"/>
            </p:nvSpPr>
            <p:spPr>
              <a:xfrm rot="5400000">
                <a:off x="12829348" y="474656"/>
                <a:ext cx="746867" cy="374671"/>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5" name="Group 44">
              <a:extLst>
                <a:ext uri="{FF2B5EF4-FFF2-40B4-BE49-F238E27FC236}">
                  <a16:creationId xmlns:a16="http://schemas.microsoft.com/office/drawing/2014/main" id="{2E73408E-CD4C-4B47-BB68-AB308A82C25D}"/>
                </a:ext>
              </a:extLst>
            </p:cNvPr>
            <p:cNvGrpSpPr/>
            <p:nvPr userDrawn="1"/>
          </p:nvGrpSpPr>
          <p:grpSpPr>
            <a:xfrm>
              <a:off x="13734631" y="2878210"/>
              <a:ext cx="379344" cy="356515"/>
              <a:chOff x="13845295" y="288563"/>
              <a:chExt cx="794690" cy="746864"/>
            </a:xfrm>
          </p:grpSpPr>
          <p:sp>
            <p:nvSpPr>
              <p:cNvPr id="46" name="Triangle 45">
                <a:extLst>
                  <a:ext uri="{FF2B5EF4-FFF2-40B4-BE49-F238E27FC236}">
                    <a16:creationId xmlns:a16="http://schemas.microsoft.com/office/drawing/2014/main" id="{282426C5-B5E4-0248-BC07-64CBED5EC04A}"/>
                  </a:ext>
                </a:extLst>
              </p:cNvPr>
              <p:cNvSpPr/>
              <p:nvPr userDrawn="1"/>
            </p:nvSpPr>
            <p:spPr>
              <a:xfrm rot="5400000">
                <a:off x="13659199" y="474659"/>
                <a:ext cx="746864" cy="374672"/>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riangle 46">
                <a:extLst>
                  <a:ext uri="{FF2B5EF4-FFF2-40B4-BE49-F238E27FC236}">
                    <a16:creationId xmlns:a16="http://schemas.microsoft.com/office/drawing/2014/main" id="{9ADD8E2C-E5C9-D74A-9555-2B82F5458CC5}"/>
                  </a:ext>
                </a:extLst>
              </p:cNvPr>
              <p:cNvSpPr/>
              <p:nvPr userDrawn="1"/>
            </p:nvSpPr>
            <p:spPr>
              <a:xfrm rot="5400000">
                <a:off x="14079217" y="474659"/>
                <a:ext cx="746864" cy="374672"/>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26" name="Rectangle 25">
            <a:extLst>
              <a:ext uri="{FF2B5EF4-FFF2-40B4-BE49-F238E27FC236}">
                <a16:creationId xmlns:a16="http://schemas.microsoft.com/office/drawing/2014/main" id="{78A02005-7511-894A-8AA2-6623CC932EFD}"/>
              </a:ext>
            </a:extLst>
          </p:cNvPr>
          <p:cNvSpPr/>
          <p:nvPr userDrawn="1"/>
        </p:nvSpPr>
        <p:spPr>
          <a:xfrm>
            <a:off x="3756189" y="1541995"/>
            <a:ext cx="2177693" cy="40643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92" b="1" i="0" u="sng" dirty="0">
                <a:solidFill>
                  <a:schemeClr val="bg1"/>
                </a:solidFill>
                <a:latin typeface="Arial" panose="020B0604020202020204" pitchFamily="34" charset="0"/>
                <a:ea typeface="Calibri"/>
                <a:cs typeface="Arial" panose="020B0604020202020204" pitchFamily="34" charset="0"/>
                <a:sym typeface="Calibri"/>
              </a:rPr>
              <a:t>Validate</a:t>
            </a:r>
            <a:endParaRPr lang="en-US" dirty="0">
              <a:solidFill>
                <a:schemeClr val="bg1"/>
              </a:solidFill>
            </a:endParaRPr>
          </a:p>
        </p:txBody>
      </p:sp>
      <p:sp>
        <p:nvSpPr>
          <p:cNvPr id="27" name="Rectangle 26">
            <a:extLst>
              <a:ext uri="{FF2B5EF4-FFF2-40B4-BE49-F238E27FC236}">
                <a16:creationId xmlns:a16="http://schemas.microsoft.com/office/drawing/2014/main" id="{D49A5E15-BC96-E24D-A3A7-81E7F6CCBF10}"/>
              </a:ext>
            </a:extLst>
          </p:cNvPr>
          <p:cNvSpPr/>
          <p:nvPr userDrawn="1"/>
        </p:nvSpPr>
        <p:spPr>
          <a:xfrm>
            <a:off x="6285862" y="1541995"/>
            <a:ext cx="2177693" cy="40643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92" b="1" i="0" u="sng" dirty="0">
                <a:solidFill>
                  <a:schemeClr val="bg1"/>
                </a:solidFill>
                <a:latin typeface="Arial" panose="020B0604020202020204" pitchFamily="34" charset="0"/>
                <a:ea typeface="Calibri"/>
                <a:cs typeface="Arial" panose="020B0604020202020204" pitchFamily="34" charset="0"/>
                <a:sym typeface="Calibri"/>
              </a:rPr>
              <a:t>Facilitate</a:t>
            </a:r>
            <a:endParaRPr lang="en-US" dirty="0">
              <a:solidFill>
                <a:schemeClr val="bg1"/>
              </a:solidFill>
            </a:endParaRPr>
          </a:p>
        </p:txBody>
      </p:sp>
      <p:sp>
        <p:nvSpPr>
          <p:cNvPr id="28" name="Rectangle 27">
            <a:extLst>
              <a:ext uri="{FF2B5EF4-FFF2-40B4-BE49-F238E27FC236}">
                <a16:creationId xmlns:a16="http://schemas.microsoft.com/office/drawing/2014/main" id="{765A9674-CBB7-7B4B-9BD3-FB6C09E87455}"/>
              </a:ext>
            </a:extLst>
          </p:cNvPr>
          <p:cNvSpPr/>
          <p:nvPr userDrawn="1"/>
        </p:nvSpPr>
        <p:spPr>
          <a:xfrm>
            <a:off x="8815534" y="1541995"/>
            <a:ext cx="2177693" cy="406432"/>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092" b="1" i="0" u="sng" dirty="0">
                <a:solidFill>
                  <a:schemeClr val="bg1"/>
                </a:solidFill>
                <a:latin typeface="Arial" panose="020B0604020202020204" pitchFamily="34" charset="0"/>
                <a:ea typeface="Calibri"/>
                <a:cs typeface="Arial" panose="020B0604020202020204" pitchFamily="34" charset="0"/>
                <a:sym typeface="Calibri"/>
              </a:rPr>
              <a:t>Confirm</a:t>
            </a:r>
            <a:endParaRPr lang="en-US" dirty="0">
              <a:solidFill>
                <a:schemeClr val="bg1"/>
              </a:solidFill>
            </a:endParaRPr>
          </a:p>
        </p:txBody>
      </p:sp>
      <p:sp>
        <p:nvSpPr>
          <p:cNvPr id="5" name="Freeform 4">
            <a:extLst>
              <a:ext uri="{FF2B5EF4-FFF2-40B4-BE49-F238E27FC236}">
                <a16:creationId xmlns:a16="http://schemas.microsoft.com/office/drawing/2014/main" id="{A6EE97E9-8615-5641-BA96-50B5F1568314}"/>
              </a:ext>
            </a:extLst>
          </p:cNvPr>
          <p:cNvSpPr/>
          <p:nvPr/>
        </p:nvSpPr>
        <p:spPr>
          <a:xfrm>
            <a:off x="0" y="481"/>
            <a:ext cx="12192000" cy="6857519"/>
          </a:xfrm>
          <a:custGeom>
            <a:avLst/>
            <a:gdLst>
              <a:gd name="connsiteX0" fmla="*/ 0 w 20104100"/>
              <a:gd name="connsiteY0" fmla="*/ 0 h 11308556"/>
              <a:gd name="connsiteX1" fmla="*/ 0 w 20104100"/>
              <a:gd name="connsiteY1" fmla="*/ 2823788 h 11308556"/>
              <a:gd name="connsiteX2" fmla="*/ 1901618 w 20104100"/>
              <a:gd name="connsiteY2" fmla="*/ 4960896 h 11308556"/>
              <a:gd name="connsiteX3" fmla="*/ 654640 w 20104100"/>
              <a:gd name="connsiteY3" fmla="*/ 4960896 h 11308556"/>
              <a:gd name="connsiteX4" fmla="*/ 654640 w 20104100"/>
              <a:gd name="connsiteY4" fmla="*/ 9676250 h 11308556"/>
              <a:gd name="connsiteX5" fmla="*/ 0 w 20104100"/>
              <a:gd name="connsiteY5" fmla="*/ 9676250 h 11308556"/>
              <a:gd name="connsiteX6" fmla="*/ 0 w 20104100"/>
              <a:gd name="connsiteY6" fmla="*/ 11308556 h 11308556"/>
              <a:gd name="connsiteX7" fmla="*/ 20104100 w 20104100"/>
              <a:gd name="connsiteY7" fmla="*/ 11308556 h 11308556"/>
              <a:gd name="connsiteX8" fmla="*/ 20104100 w 20104100"/>
              <a:gd name="connsiteY8" fmla="*/ 0 h 11308556"/>
              <a:gd name="connsiteX9" fmla="*/ 19378154 w 20104100"/>
              <a:gd name="connsiteY9" fmla="*/ 1879000 h 11308556"/>
              <a:gd name="connsiteX10" fmla="*/ 19295956 w 20104100"/>
              <a:gd name="connsiteY10" fmla="*/ 1879000 h 11308556"/>
              <a:gd name="connsiteX11" fmla="*/ 19295956 w 20104100"/>
              <a:gd name="connsiteY11" fmla="*/ 3928990 h 11308556"/>
              <a:gd name="connsiteX12" fmla="*/ 18537550 w 20104100"/>
              <a:gd name="connsiteY12" fmla="*/ 3928990 h 11308556"/>
              <a:gd name="connsiteX13" fmla="*/ 18537550 w 20104100"/>
              <a:gd name="connsiteY13" fmla="*/ 1879000 h 11308556"/>
              <a:gd name="connsiteX14" fmla="*/ 18005840 w 20104100"/>
              <a:gd name="connsiteY14" fmla="*/ 1879000 h 11308556"/>
              <a:gd name="connsiteX15" fmla="*/ 18916806 w 20104100"/>
              <a:gd name="connsiteY15" fmla="*/ 835263 h 11308556"/>
              <a:gd name="connsiteX16" fmla="*/ 19827774 w 20104100"/>
              <a:gd name="connsiteY16" fmla="*/ 1879000 h 113085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0104100" h="11308556">
                <a:moveTo>
                  <a:pt x="0" y="0"/>
                </a:moveTo>
                <a:lnTo>
                  <a:pt x="0" y="2823788"/>
                </a:lnTo>
                <a:lnTo>
                  <a:pt x="1901618" y="4960896"/>
                </a:lnTo>
                <a:lnTo>
                  <a:pt x="654640" y="4960896"/>
                </a:lnTo>
                <a:lnTo>
                  <a:pt x="654640" y="9676250"/>
                </a:lnTo>
                <a:lnTo>
                  <a:pt x="0" y="9676250"/>
                </a:lnTo>
                <a:lnTo>
                  <a:pt x="0" y="11308556"/>
                </a:lnTo>
                <a:lnTo>
                  <a:pt x="20104100" y="11308556"/>
                </a:lnTo>
                <a:lnTo>
                  <a:pt x="20104100" y="0"/>
                </a:lnTo>
                <a:close/>
                <a:moveTo>
                  <a:pt x="19378154" y="1879000"/>
                </a:moveTo>
                <a:lnTo>
                  <a:pt x="19295956" y="1879000"/>
                </a:lnTo>
                <a:lnTo>
                  <a:pt x="19295956" y="3928990"/>
                </a:lnTo>
                <a:lnTo>
                  <a:pt x="18537550" y="3928990"/>
                </a:lnTo>
                <a:lnTo>
                  <a:pt x="18537550" y="1879000"/>
                </a:lnTo>
                <a:lnTo>
                  <a:pt x="18005840" y="1879000"/>
                </a:lnTo>
                <a:lnTo>
                  <a:pt x="18916806" y="835263"/>
                </a:lnTo>
                <a:lnTo>
                  <a:pt x="19827774" y="1879000"/>
                </a:lnTo>
                <a:close/>
              </a:path>
            </a:pathLst>
          </a:custGeom>
          <a:noFill/>
          <a:ln w="10468" cap="flat">
            <a:noFill/>
            <a:prstDash val="solid"/>
            <a:miter/>
          </a:ln>
        </p:spPr>
        <p:txBody>
          <a:bodyPr rtlCol="0" anchor="ctr"/>
          <a:lstStyle/>
          <a:p>
            <a:endParaRPr lang="en-US"/>
          </a:p>
        </p:txBody>
      </p:sp>
      <p:sp>
        <p:nvSpPr>
          <p:cNvPr id="7" name="Freeform 6">
            <a:extLst>
              <a:ext uri="{FF2B5EF4-FFF2-40B4-BE49-F238E27FC236}">
                <a16:creationId xmlns:a16="http://schemas.microsoft.com/office/drawing/2014/main" id="{4C7ADA1A-7896-E442-830A-907F10FB58E2}"/>
              </a:ext>
            </a:extLst>
          </p:cNvPr>
          <p:cNvSpPr/>
          <p:nvPr/>
        </p:nvSpPr>
        <p:spPr>
          <a:xfrm>
            <a:off x="0" y="1712830"/>
            <a:ext cx="1149350" cy="4152608"/>
          </a:xfrm>
          <a:custGeom>
            <a:avLst/>
            <a:gdLst>
              <a:gd name="connsiteX0" fmla="*/ 654640 w 1895230"/>
              <a:gd name="connsiteY0" fmla="*/ 2137108 h 6847958"/>
              <a:gd name="connsiteX1" fmla="*/ 847409 w 1895230"/>
              <a:gd name="connsiteY1" fmla="*/ 2137108 h 6847958"/>
              <a:gd name="connsiteX2" fmla="*/ 1901618 w 1895230"/>
              <a:gd name="connsiteY2" fmla="*/ 2137108 h 6847958"/>
              <a:gd name="connsiteX3" fmla="*/ 0 w 1895230"/>
              <a:gd name="connsiteY3" fmla="*/ 0 h 6847958"/>
              <a:gd name="connsiteX4" fmla="*/ 0 w 1895230"/>
              <a:gd name="connsiteY4" fmla="*/ 6852462 h 6847958"/>
              <a:gd name="connsiteX5" fmla="*/ 654640 w 1895230"/>
              <a:gd name="connsiteY5" fmla="*/ 6852462 h 6847958"/>
              <a:gd name="connsiteX6" fmla="*/ 654640 w 1895230"/>
              <a:gd name="connsiteY6" fmla="*/ 2137108 h 6847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95230" h="6847958">
                <a:moveTo>
                  <a:pt x="654640" y="2137108"/>
                </a:moveTo>
                <a:lnTo>
                  <a:pt x="847409" y="2137108"/>
                </a:lnTo>
                <a:lnTo>
                  <a:pt x="1901618" y="2137108"/>
                </a:lnTo>
                <a:lnTo>
                  <a:pt x="0" y="0"/>
                </a:lnTo>
                <a:lnTo>
                  <a:pt x="0" y="6852462"/>
                </a:lnTo>
                <a:lnTo>
                  <a:pt x="654640" y="6852462"/>
                </a:lnTo>
                <a:lnTo>
                  <a:pt x="654640" y="2137108"/>
                </a:lnTo>
                <a:close/>
              </a:path>
            </a:pathLst>
          </a:custGeom>
          <a:solidFill>
            <a:srgbClr val="12110C"/>
          </a:solidFill>
          <a:ln w="10468" cap="flat">
            <a:noFill/>
            <a:prstDash val="solid"/>
            <a:miter/>
          </a:ln>
        </p:spPr>
        <p:txBody>
          <a:bodyPr rtlCol="0" anchor="ctr"/>
          <a:lstStyle/>
          <a:p>
            <a:endParaRPr lang="en-US"/>
          </a:p>
        </p:txBody>
      </p:sp>
    </p:spTree>
    <p:extLst>
      <p:ext uri="{BB962C8B-B14F-4D97-AF65-F5344CB8AC3E}">
        <p14:creationId xmlns:p14="http://schemas.microsoft.com/office/powerpoint/2010/main" val="1724998148"/>
      </p:ext>
    </p:extLst>
  </p:cSld>
  <p:clrMapOvr>
    <a:masterClrMapping/>
  </p:clrMapOvr>
  <p:extLst>
    <p:ext uri="{DCECCB84-F9BA-43D5-87BE-67443E8EF086}">
      <p15:sldGuideLst xmlns:p15="http://schemas.microsoft.com/office/powerpoint/2012/main">
        <p15:guide id="1" orient="horz" pos="3562">
          <p15:clr>
            <a:srgbClr val="FBAE40"/>
          </p15:clr>
        </p15:guide>
        <p15:guide id="2" pos="1274">
          <p15:clr>
            <a:srgbClr val="FBAE40"/>
          </p15:clr>
        </p15:guide>
        <p15:guide id="3" pos="11412">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 Levels &amp; Provider-SALMON">
    <p:bg>
      <p:bgPr>
        <a:solidFill>
          <a:schemeClr val="tx2"/>
        </a:solidFill>
        <a:effectLst/>
      </p:bgPr>
    </p:bg>
    <p:spTree>
      <p:nvGrpSpPr>
        <p:cNvPr id="1" name=""/>
        <p:cNvGrpSpPr/>
        <p:nvPr/>
      </p:nvGrpSpPr>
      <p:grpSpPr>
        <a:xfrm>
          <a:off x="0" y="0"/>
          <a:ext cx="0" cy="0"/>
          <a:chOff x="0" y="0"/>
          <a:chExt cx="0" cy="0"/>
        </a:xfrm>
      </p:grpSpPr>
      <p:sp>
        <p:nvSpPr>
          <p:cNvPr id="25" name="Title 24">
            <a:extLst>
              <a:ext uri="{FF2B5EF4-FFF2-40B4-BE49-F238E27FC236}">
                <a16:creationId xmlns:a16="http://schemas.microsoft.com/office/drawing/2014/main" id="{D7DB6A08-6CAF-6746-B9C1-935B2909E206}"/>
              </a:ext>
            </a:extLst>
          </p:cNvPr>
          <p:cNvSpPr>
            <a:spLocks noGrp="1"/>
          </p:cNvSpPr>
          <p:nvPr userDrawn="1">
            <p:ph type="title"/>
          </p:nvPr>
        </p:nvSpPr>
        <p:spPr>
          <a:xfrm>
            <a:off x="2630176" y="2504846"/>
            <a:ext cx="6931649" cy="1325584"/>
          </a:xfrm>
        </p:spPr>
        <p:txBody>
          <a:bodyPr anchor="ctr" anchorCtr="0"/>
          <a:lstStyle>
            <a:lvl1pPr>
              <a:defRPr>
                <a:solidFill>
                  <a:schemeClr val="bg1"/>
                </a:solidFill>
              </a:defRPr>
            </a:lvl1pPr>
          </a:lstStyle>
          <a:p>
            <a:r>
              <a:rPr lang="en-US" dirty="0"/>
              <a:t>Click to edit Master title style</a:t>
            </a:r>
          </a:p>
        </p:txBody>
      </p:sp>
      <p:grpSp>
        <p:nvGrpSpPr>
          <p:cNvPr id="2" name="Group 1">
            <a:extLst>
              <a:ext uri="{FF2B5EF4-FFF2-40B4-BE49-F238E27FC236}">
                <a16:creationId xmlns:a16="http://schemas.microsoft.com/office/drawing/2014/main" id="{3D0A58A9-2EF3-9745-BE91-E8807BB2ED4F}"/>
              </a:ext>
            </a:extLst>
          </p:cNvPr>
          <p:cNvGrpSpPr/>
          <p:nvPr userDrawn="1"/>
        </p:nvGrpSpPr>
        <p:grpSpPr>
          <a:xfrm>
            <a:off x="4571038" y="-1"/>
            <a:ext cx="3049925" cy="6858001"/>
            <a:chOff x="7537450" y="-1"/>
            <a:chExt cx="5029200" cy="11309351"/>
          </a:xfrm>
        </p:grpSpPr>
        <p:pic>
          <p:nvPicPr>
            <p:cNvPr id="11" name="Graphic 10">
              <a:extLst>
                <a:ext uri="{FF2B5EF4-FFF2-40B4-BE49-F238E27FC236}">
                  <a16:creationId xmlns:a16="http://schemas.microsoft.com/office/drawing/2014/main" id="{4C98C1CC-4CE0-EC44-9524-01CAEA01EAB4}"/>
                </a:ext>
              </a:extLst>
            </p:cNvPr>
            <p:cNvPicPr>
              <a:picLocks noChangeAspect="1"/>
            </p:cNvPicPr>
            <p:nvPr userDrawn="1"/>
          </p:nvPicPr>
          <p:blipFill rotWithShape="1">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b="38372"/>
            <a:stretch/>
          </p:blipFill>
          <p:spPr>
            <a:xfrm>
              <a:off x="7537450" y="6716384"/>
              <a:ext cx="5029200" cy="4592966"/>
            </a:xfrm>
            <a:prstGeom prst="rect">
              <a:avLst/>
            </a:prstGeom>
          </p:spPr>
        </p:pic>
        <p:pic>
          <p:nvPicPr>
            <p:cNvPr id="12" name="Graphic 11">
              <a:extLst>
                <a:ext uri="{FF2B5EF4-FFF2-40B4-BE49-F238E27FC236}">
                  <a16:creationId xmlns:a16="http://schemas.microsoft.com/office/drawing/2014/main" id="{2D8899DA-AD40-A048-B806-AC0E6BCBEAC1}"/>
                </a:ext>
              </a:extLst>
            </p:cNvPr>
            <p:cNvPicPr>
              <a:picLocks noChangeAspect="1"/>
            </p:cNvPicPr>
            <p:nvPr userDrawn="1"/>
          </p:nvPicPr>
          <p:blipFill rotWithShape="1">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t="53163"/>
            <a:stretch/>
          </p:blipFill>
          <p:spPr>
            <a:xfrm>
              <a:off x="7537450" y="-1"/>
              <a:ext cx="5029200" cy="3490609"/>
            </a:xfrm>
            <a:prstGeom prst="rect">
              <a:avLst/>
            </a:prstGeom>
          </p:spPr>
        </p:pic>
      </p:grpSp>
      <p:sp>
        <p:nvSpPr>
          <p:cNvPr id="22" name="Picture Placeholder 4">
            <a:extLst>
              <a:ext uri="{FF2B5EF4-FFF2-40B4-BE49-F238E27FC236}">
                <a16:creationId xmlns:a16="http://schemas.microsoft.com/office/drawing/2014/main" id="{C5921486-DC0D-0B4A-A67E-502A92309601}"/>
              </a:ext>
            </a:extLst>
          </p:cNvPr>
          <p:cNvSpPr>
            <a:spLocks noGrp="1"/>
          </p:cNvSpPr>
          <p:nvPr userDrawn="1">
            <p:ph type="pic" sz="quarter" idx="10" hasCustomPrompt="1"/>
          </p:nvPr>
        </p:nvSpPr>
        <p:spPr>
          <a:xfrm>
            <a:off x="1951452" y="6077964"/>
            <a:ext cx="1192821" cy="568933"/>
          </a:xfrm>
        </p:spPr>
        <p:txBody>
          <a:bodyPr/>
          <a:lstStyle>
            <a:lvl1pPr marL="0" indent="0">
              <a:buNone/>
              <a:defRPr>
                <a:solidFill>
                  <a:schemeClr val="bg1"/>
                </a:solidFill>
              </a:defRPr>
            </a:lvl1pPr>
          </a:lstStyle>
          <a:p>
            <a:r>
              <a:rPr lang="en-US" dirty="0"/>
              <a:t>Insert provider logo</a:t>
            </a:r>
          </a:p>
        </p:txBody>
      </p:sp>
      <p:sp>
        <p:nvSpPr>
          <p:cNvPr id="23" name="object 12">
            <a:extLst>
              <a:ext uri="{FF2B5EF4-FFF2-40B4-BE49-F238E27FC236}">
                <a16:creationId xmlns:a16="http://schemas.microsoft.com/office/drawing/2014/main" id="{B1EFC22A-B73D-5642-A9BF-9FA42321D36D}"/>
              </a:ext>
            </a:extLst>
          </p:cNvPr>
          <p:cNvSpPr/>
          <p:nvPr userDrawn="1"/>
        </p:nvSpPr>
        <p:spPr>
          <a:xfrm>
            <a:off x="1887501" y="6238238"/>
            <a:ext cx="0" cy="228728"/>
          </a:xfrm>
          <a:custGeom>
            <a:avLst/>
            <a:gdLst/>
            <a:ahLst/>
            <a:cxnLst/>
            <a:rect l="l" t="t" r="r" b="b"/>
            <a:pathLst>
              <a:path h="377190">
                <a:moveTo>
                  <a:pt x="0" y="0"/>
                </a:moveTo>
                <a:lnTo>
                  <a:pt x="0" y="376627"/>
                </a:lnTo>
              </a:path>
            </a:pathLst>
          </a:custGeom>
          <a:ln w="16900">
            <a:solidFill>
              <a:srgbClr val="231F20"/>
            </a:solidFill>
          </a:ln>
        </p:spPr>
        <p:txBody>
          <a:bodyPr wrap="square" lIns="0" tIns="0" rIns="0" bIns="0" rtlCol="0"/>
          <a:lstStyle/>
          <a:p>
            <a:endParaRPr sz="1092"/>
          </a:p>
        </p:txBody>
      </p:sp>
      <p:pic>
        <p:nvPicPr>
          <p:cNvPr id="24" name="Graphic 23">
            <a:extLst>
              <a:ext uri="{FF2B5EF4-FFF2-40B4-BE49-F238E27FC236}">
                <a16:creationId xmlns:a16="http://schemas.microsoft.com/office/drawing/2014/main" id="{2223FEB3-9D0A-7540-851A-DF2BE651164F}"/>
              </a:ext>
            </a:extLst>
          </p:cNvPr>
          <p:cNvPicPr>
            <a:picLocks noChangeAspect="1"/>
          </p:cNvPicPr>
          <p:nvPr userDrawn="1"/>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79389" y="6237476"/>
            <a:ext cx="1315305" cy="231448"/>
          </a:xfrm>
          <a:prstGeom prst="rect">
            <a:avLst/>
          </a:prstGeom>
        </p:spPr>
      </p:pic>
    </p:spTree>
    <p:extLst>
      <p:ext uri="{BB962C8B-B14F-4D97-AF65-F5344CB8AC3E}">
        <p14:creationId xmlns:p14="http://schemas.microsoft.com/office/powerpoint/2010/main" val="37046898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 Levels &amp; Provider-RED">
    <p:bg>
      <p:bgPr>
        <a:solidFill>
          <a:schemeClr val="bg2"/>
        </a:solidFill>
        <a:effectLst/>
      </p:bgPr>
    </p:bg>
    <p:spTree>
      <p:nvGrpSpPr>
        <p:cNvPr id="1" name=""/>
        <p:cNvGrpSpPr/>
        <p:nvPr/>
      </p:nvGrpSpPr>
      <p:grpSpPr>
        <a:xfrm>
          <a:off x="0" y="0"/>
          <a:ext cx="0" cy="0"/>
          <a:chOff x="0" y="0"/>
          <a:chExt cx="0" cy="0"/>
        </a:xfrm>
      </p:grpSpPr>
      <p:sp>
        <p:nvSpPr>
          <p:cNvPr id="25" name="Title 24">
            <a:extLst>
              <a:ext uri="{FF2B5EF4-FFF2-40B4-BE49-F238E27FC236}">
                <a16:creationId xmlns:a16="http://schemas.microsoft.com/office/drawing/2014/main" id="{D7DB6A08-6CAF-6746-B9C1-935B2909E206}"/>
              </a:ext>
            </a:extLst>
          </p:cNvPr>
          <p:cNvSpPr>
            <a:spLocks noGrp="1"/>
          </p:cNvSpPr>
          <p:nvPr userDrawn="1">
            <p:ph type="title"/>
          </p:nvPr>
        </p:nvSpPr>
        <p:spPr>
          <a:xfrm>
            <a:off x="2630176" y="2504846"/>
            <a:ext cx="6931649" cy="1325584"/>
          </a:xfrm>
        </p:spPr>
        <p:txBody>
          <a:bodyPr anchor="ctr" anchorCtr="0"/>
          <a:lstStyle>
            <a:lvl1pPr>
              <a:defRPr>
                <a:solidFill>
                  <a:schemeClr val="bg1"/>
                </a:solidFill>
              </a:defRPr>
            </a:lvl1pPr>
          </a:lstStyle>
          <a:p>
            <a:r>
              <a:rPr lang="en-US" dirty="0"/>
              <a:t>Click to edit Master title style</a:t>
            </a:r>
          </a:p>
        </p:txBody>
      </p:sp>
      <p:grpSp>
        <p:nvGrpSpPr>
          <p:cNvPr id="2" name="Group 1">
            <a:extLst>
              <a:ext uri="{FF2B5EF4-FFF2-40B4-BE49-F238E27FC236}">
                <a16:creationId xmlns:a16="http://schemas.microsoft.com/office/drawing/2014/main" id="{3D0A58A9-2EF3-9745-BE91-E8807BB2ED4F}"/>
              </a:ext>
            </a:extLst>
          </p:cNvPr>
          <p:cNvGrpSpPr/>
          <p:nvPr userDrawn="1"/>
        </p:nvGrpSpPr>
        <p:grpSpPr>
          <a:xfrm>
            <a:off x="4571038" y="-1"/>
            <a:ext cx="3049925" cy="6858001"/>
            <a:chOff x="7537450" y="-1"/>
            <a:chExt cx="5029200" cy="11309351"/>
          </a:xfrm>
        </p:grpSpPr>
        <p:pic>
          <p:nvPicPr>
            <p:cNvPr id="11" name="Graphic 10">
              <a:extLst>
                <a:ext uri="{FF2B5EF4-FFF2-40B4-BE49-F238E27FC236}">
                  <a16:creationId xmlns:a16="http://schemas.microsoft.com/office/drawing/2014/main" id="{4C98C1CC-4CE0-EC44-9524-01CAEA01EAB4}"/>
                </a:ext>
              </a:extLst>
            </p:cNvPr>
            <p:cNvPicPr>
              <a:picLocks noChangeAspect="1"/>
            </p:cNvPicPr>
            <p:nvPr userDrawn="1"/>
          </p:nvPicPr>
          <p:blipFill rotWithShape="1">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b="38372"/>
            <a:stretch/>
          </p:blipFill>
          <p:spPr>
            <a:xfrm>
              <a:off x="7537450" y="6716384"/>
              <a:ext cx="5029200" cy="4592966"/>
            </a:xfrm>
            <a:prstGeom prst="rect">
              <a:avLst/>
            </a:prstGeom>
          </p:spPr>
        </p:pic>
        <p:pic>
          <p:nvPicPr>
            <p:cNvPr id="12" name="Graphic 11">
              <a:extLst>
                <a:ext uri="{FF2B5EF4-FFF2-40B4-BE49-F238E27FC236}">
                  <a16:creationId xmlns:a16="http://schemas.microsoft.com/office/drawing/2014/main" id="{2D8899DA-AD40-A048-B806-AC0E6BCBEAC1}"/>
                </a:ext>
              </a:extLst>
            </p:cNvPr>
            <p:cNvPicPr>
              <a:picLocks noChangeAspect="1"/>
            </p:cNvPicPr>
            <p:nvPr userDrawn="1"/>
          </p:nvPicPr>
          <p:blipFill rotWithShape="1">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rcRect t="53163"/>
            <a:stretch/>
          </p:blipFill>
          <p:spPr>
            <a:xfrm>
              <a:off x="7537450" y="-1"/>
              <a:ext cx="5029200" cy="3490609"/>
            </a:xfrm>
            <a:prstGeom prst="rect">
              <a:avLst/>
            </a:prstGeom>
          </p:spPr>
        </p:pic>
      </p:grpSp>
      <p:sp>
        <p:nvSpPr>
          <p:cNvPr id="22" name="Picture Placeholder 4">
            <a:extLst>
              <a:ext uri="{FF2B5EF4-FFF2-40B4-BE49-F238E27FC236}">
                <a16:creationId xmlns:a16="http://schemas.microsoft.com/office/drawing/2014/main" id="{C5921486-DC0D-0B4A-A67E-502A92309601}"/>
              </a:ext>
            </a:extLst>
          </p:cNvPr>
          <p:cNvSpPr>
            <a:spLocks noGrp="1"/>
          </p:cNvSpPr>
          <p:nvPr>
            <p:ph type="pic" sz="quarter" idx="10" hasCustomPrompt="1"/>
          </p:nvPr>
        </p:nvSpPr>
        <p:spPr>
          <a:xfrm>
            <a:off x="1951452" y="6077964"/>
            <a:ext cx="1192821" cy="568933"/>
          </a:xfrm>
        </p:spPr>
        <p:txBody>
          <a:bodyPr/>
          <a:lstStyle>
            <a:lvl1pPr marL="0" indent="0">
              <a:buNone/>
              <a:defRPr>
                <a:solidFill>
                  <a:schemeClr val="bg1"/>
                </a:solidFill>
              </a:defRPr>
            </a:lvl1pPr>
          </a:lstStyle>
          <a:p>
            <a:r>
              <a:rPr lang="en-US" dirty="0"/>
              <a:t>Insert provider logo</a:t>
            </a:r>
          </a:p>
        </p:txBody>
      </p:sp>
      <p:sp>
        <p:nvSpPr>
          <p:cNvPr id="21" name="object 12">
            <a:extLst>
              <a:ext uri="{FF2B5EF4-FFF2-40B4-BE49-F238E27FC236}">
                <a16:creationId xmlns:a16="http://schemas.microsoft.com/office/drawing/2014/main" id="{73066216-310F-2A48-B2FD-2B43A5FA421F}"/>
              </a:ext>
            </a:extLst>
          </p:cNvPr>
          <p:cNvSpPr/>
          <p:nvPr userDrawn="1"/>
        </p:nvSpPr>
        <p:spPr>
          <a:xfrm>
            <a:off x="1887501" y="6238238"/>
            <a:ext cx="0" cy="228728"/>
          </a:xfrm>
          <a:custGeom>
            <a:avLst/>
            <a:gdLst/>
            <a:ahLst/>
            <a:cxnLst/>
            <a:rect l="l" t="t" r="r" b="b"/>
            <a:pathLst>
              <a:path h="377190">
                <a:moveTo>
                  <a:pt x="0" y="0"/>
                </a:moveTo>
                <a:lnTo>
                  <a:pt x="0" y="376627"/>
                </a:lnTo>
              </a:path>
            </a:pathLst>
          </a:custGeom>
          <a:ln w="16900">
            <a:solidFill>
              <a:srgbClr val="231F20"/>
            </a:solidFill>
          </a:ln>
        </p:spPr>
        <p:txBody>
          <a:bodyPr wrap="square" lIns="0" tIns="0" rIns="0" bIns="0" rtlCol="0"/>
          <a:lstStyle/>
          <a:p>
            <a:endParaRPr sz="1092"/>
          </a:p>
        </p:txBody>
      </p:sp>
      <p:pic>
        <p:nvPicPr>
          <p:cNvPr id="23" name="Graphic 22">
            <a:extLst>
              <a:ext uri="{FF2B5EF4-FFF2-40B4-BE49-F238E27FC236}">
                <a16:creationId xmlns:a16="http://schemas.microsoft.com/office/drawing/2014/main" id="{506EFA36-CBCB-504F-B3DF-A28BCFEC9E6E}"/>
              </a:ext>
            </a:extLst>
          </p:cNvPr>
          <p:cNvPicPr>
            <a:picLocks noChangeAspect="1"/>
          </p:cNvPicPr>
          <p:nvPr userDrawn="1"/>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79389" y="6237476"/>
            <a:ext cx="1315305" cy="231448"/>
          </a:xfrm>
          <a:prstGeom prst="rect">
            <a:avLst/>
          </a:prstGeom>
        </p:spPr>
      </p:pic>
    </p:spTree>
    <p:extLst>
      <p:ext uri="{BB962C8B-B14F-4D97-AF65-F5344CB8AC3E}">
        <p14:creationId xmlns:p14="http://schemas.microsoft.com/office/powerpoint/2010/main" val="4287390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image" Target="../media/image2.svg"/><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slideLayout" Target="../slideLayouts/slideLayout49.xml"/><Relationship Id="rId18" Type="http://schemas.openxmlformats.org/officeDocument/2006/relationships/slideLayout" Target="../slideLayouts/slideLayout54.xml"/><Relationship Id="rId26" Type="http://schemas.openxmlformats.org/officeDocument/2006/relationships/slideLayout" Target="../slideLayouts/slideLayout62.xml"/><Relationship Id="rId39" Type="http://schemas.openxmlformats.org/officeDocument/2006/relationships/image" Target="../media/image2.svg"/><Relationship Id="rId3" Type="http://schemas.openxmlformats.org/officeDocument/2006/relationships/slideLayout" Target="../slideLayouts/slideLayout39.xml"/><Relationship Id="rId21" Type="http://schemas.openxmlformats.org/officeDocument/2006/relationships/slideLayout" Target="../slideLayouts/slideLayout57.xml"/><Relationship Id="rId34" Type="http://schemas.openxmlformats.org/officeDocument/2006/relationships/slideLayout" Target="../slideLayouts/slideLayout70.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17" Type="http://schemas.openxmlformats.org/officeDocument/2006/relationships/slideLayout" Target="../slideLayouts/slideLayout53.xml"/><Relationship Id="rId25" Type="http://schemas.openxmlformats.org/officeDocument/2006/relationships/slideLayout" Target="../slideLayouts/slideLayout61.xml"/><Relationship Id="rId33" Type="http://schemas.openxmlformats.org/officeDocument/2006/relationships/slideLayout" Target="../slideLayouts/slideLayout69.xml"/><Relationship Id="rId38" Type="http://schemas.openxmlformats.org/officeDocument/2006/relationships/image" Target="../media/image1.png"/><Relationship Id="rId2" Type="http://schemas.openxmlformats.org/officeDocument/2006/relationships/slideLayout" Target="../slideLayouts/slideLayout38.xml"/><Relationship Id="rId16" Type="http://schemas.openxmlformats.org/officeDocument/2006/relationships/slideLayout" Target="../slideLayouts/slideLayout52.xml"/><Relationship Id="rId20" Type="http://schemas.openxmlformats.org/officeDocument/2006/relationships/slideLayout" Target="../slideLayouts/slideLayout56.xml"/><Relationship Id="rId29" Type="http://schemas.openxmlformats.org/officeDocument/2006/relationships/slideLayout" Target="../slideLayouts/slideLayout65.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24" Type="http://schemas.openxmlformats.org/officeDocument/2006/relationships/slideLayout" Target="../slideLayouts/slideLayout60.xml"/><Relationship Id="rId32" Type="http://schemas.openxmlformats.org/officeDocument/2006/relationships/slideLayout" Target="../slideLayouts/slideLayout68.xml"/><Relationship Id="rId37" Type="http://schemas.openxmlformats.org/officeDocument/2006/relationships/theme" Target="../theme/theme2.xml"/><Relationship Id="rId5" Type="http://schemas.openxmlformats.org/officeDocument/2006/relationships/slideLayout" Target="../slideLayouts/slideLayout41.xml"/><Relationship Id="rId15" Type="http://schemas.openxmlformats.org/officeDocument/2006/relationships/slideLayout" Target="../slideLayouts/slideLayout51.xml"/><Relationship Id="rId23" Type="http://schemas.openxmlformats.org/officeDocument/2006/relationships/slideLayout" Target="../slideLayouts/slideLayout59.xml"/><Relationship Id="rId28" Type="http://schemas.openxmlformats.org/officeDocument/2006/relationships/slideLayout" Target="../slideLayouts/slideLayout64.xml"/><Relationship Id="rId36" Type="http://schemas.openxmlformats.org/officeDocument/2006/relationships/slideLayout" Target="../slideLayouts/slideLayout72.xml"/><Relationship Id="rId10" Type="http://schemas.openxmlformats.org/officeDocument/2006/relationships/slideLayout" Target="../slideLayouts/slideLayout46.xml"/><Relationship Id="rId19" Type="http://schemas.openxmlformats.org/officeDocument/2006/relationships/slideLayout" Target="../slideLayouts/slideLayout55.xml"/><Relationship Id="rId31" Type="http://schemas.openxmlformats.org/officeDocument/2006/relationships/slideLayout" Target="../slideLayouts/slideLayout67.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slideLayout" Target="../slideLayouts/slideLayout50.xml"/><Relationship Id="rId22" Type="http://schemas.openxmlformats.org/officeDocument/2006/relationships/slideLayout" Target="../slideLayouts/slideLayout58.xml"/><Relationship Id="rId27" Type="http://schemas.openxmlformats.org/officeDocument/2006/relationships/slideLayout" Target="../slideLayouts/slideLayout63.xml"/><Relationship Id="rId30" Type="http://schemas.openxmlformats.org/officeDocument/2006/relationships/slideLayout" Target="../slideLayouts/slideLayout66.xml"/><Relationship Id="rId35" Type="http://schemas.openxmlformats.org/officeDocument/2006/relationships/slideLayout" Target="../slideLayouts/slideLayout7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itle Placeholder 6">
            <a:extLst>
              <a:ext uri="{FF2B5EF4-FFF2-40B4-BE49-F238E27FC236}">
                <a16:creationId xmlns:a16="http://schemas.microsoft.com/office/drawing/2014/main" id="{7F903843-5DB1-3B41-A699-FFCD128A1818}"/>
              </a:ext>
            </a:extLst>
          </p:cNvPr>
          <p:cNvSpPr>
            <a:spLocks noGrp="1"/>
          </p:cNvSpPr>
          <p:nvPr>
            <p:ph type="title"/>
          </p:nvPr>
        </p:nvSpPr>
        <p:spPr>
          <a:xfrm>
            <a:off x="838538" y="364850"/>
            <a:ext cx="10514926" cy="1325584"/>
          </a:xfrm>
          <a:prstGeom prst="rect">
            <a:avLst/>
          </a:prstGeom>
        </p:spPr>
        <p:txBody>
          <a:bodyPr vert="horz" lIns="91440" tIns="45720" rIns="91440" bIns="45720" rtlCol="0" anchor="t" anchorCtr="0">
            <a:normAutofit/>
          </a:bodyPr>
          <a:lstStyle/>
          <a:p>
            <a:r>
              <a:rPr lang="en-US" dirty="0"/>
              <a:t>Click to edit Master title style</a:t>
            </a:r>
          </a:p>
        </p:txBody>
      </p:sp>
      <p:sp>
        <p:nvSpPr>
          <p:cNvPr id="11" name="Text Placeholder 10">
            <a:extLst>
              <a:ext uri="{FF2B5EF4-FFF2-40B4-BE49-F238E27FC236}">
                <a16:creationId xmlns:a16="http://schemas.microsoft.com/office/drawing/2014/main" id="{0D0535FB-9938-4A45-BF02-CB135E6F1CCA}"/>
              </a:ext>
            </a:extLst>
          </p:cNvPr>
          <p:cNvSpPr>
            <a:spLocks noGrp="1"/>
          </p:cNvSpPr>
          <p:nvPr>
            <p:ph type="body" idx="1"/>
          </p:nvPr>
        </p:nvSpPr>
        <p:spPr>
          <a:xfrm>
            <a:off x="838538" y="1534998"/>
            <a:ext cx="10514926" cy="4669448"/>
          </a:xfrm>
          <a:prstGeom prst="rect">
            <a:avLst/>
          </a:prstGeom>
        </p:spPr>
        <p:txBody>
          <a:bodyPr vert="horz" lIns="91440" tIns="45720" rIns="91440" bIns="45720" rtlCol="0">
            <a:normAutofit/>
          </a:bodyPr>
          <a:lstStyle/>
          <a:p>
            <a:pPr lvl="0"/>
            <a:r>
              <a:rPr lang="en-US" dirty="0"/>
              <a:t>Level 1</a:t>
            </a:r>
          </a:p>
          <a:p>
            <a:pPr lvl="1"/>
            <a:r>
              <a:rPr lang="en-US" dirty="0"/>
              <a:t>Level 2</a:t>
            </a:r>
          </a:p>
        </p:txBody>
      </p:sp>
      <p:pic>
        <p:nvPicPr>
          <p:cNvPr id="4" name="Graphic 3">
            <a:extLst>
              <a:ext uri="{FF2B5EF4-FFF2-40B4-BE49-F238E27FC236}">
                <a16:creationId xmlns:a16="http://schemas.microsoft.com/office/drawing/2014/main" id="{A7F70424-9A43-EF4C-8446-33135C78C7A1}"/>
              </a:ext>
            </a:extLst>
          </p:cNvPr>
          <p:cNvPicPr>
            <a:picLocks noChangeAspect="1"/>
          </p:cNvPicPr>
          <p:nvPr userDrawn="1"/>
        </p:nvPicPr>
        <p:blipFill>
          <a:blip r:embed="rId38" cstate="hqprint">
            <a:extLst>
              <a:ext uri="{28A0092B-C50C-407E-A947-70E740481C1C}">
                <a14:useLocalDpi xmlns:a14="http://schemas.microsoft.com/office/drawing/2010/main" val="0"/>
              </a:ext>
              <a:ext uri="{96DAC541-7B7A-43D3-8B79-37D633B846F1}">
                <asvg:svgBlip xmlns:asvg="http://schemas.microsoft.com/office/drawing/2016/SVG/main" r:embed="rId39"/>
              </a:ext>
            </a:extLst>
          </a:blip>
          <a:stretch>
            <a:fillRect/>
          </a:stretch>
        </p:blipFill>
        <p:spPr>
          <a:xfrm>
            <a:off x="380999" y="6225177"/>
            <a:ext cx="402328" cy="251437"/>
          </a:xfrm>
          <a:prstGeom prst="rect">
            <a:avLst/>
          </a:prstGeom>
        </p:spPr>
      </p:pic>
    </p:spTree>
    <p:extLst>
      <p:ext uri="{BB962C8B-B14F-4D97-AF65-F5344CB8AC3E}">
        <p14:creationId xmlns:p14="http://schemas.microsoft.com/office/powerpoint/2010/main" val="21158379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1" r:id="rId31"/>
    <p:sldLayoutId id="2147483692" r:id="rId32"/>
    <p:sldLayoutId id="2147483693" r:id="rId33"/>
    <p:sldLayoutId id="2147483694" r:id="rId34"/>
    <p:sldLayoutId id="2147483695" r:id="rId35"/>
    <p:sldLayoutId id="2147483696" r:id="rId36"/>
  </p:sldLayoutIdLst>
  <p:txStyles>
    <p:titleStyle>
      <a:lvl1pPr algn="ctr">
        <a:lnSpc>
          <a:spcPct val="80000"/>
        </a:lnSpc>
        <a:defRPr sz="4730" b="1" i="1" cap="all" baseline="0">
          <a:latin typeface="Arial" panose="020B0604020202020204" pitchFamily="34" charset="0"/>
          <a:ea typeface="+mj-ea"/>
          <a:cs typeface="Arial" panose="020B0604020202020204" pitchFamily="34" charset="0"/>
        </a:defRPr>
      </a:lvl1pPr>
    </p:titleStyle>
    <p:bodyStyle>
      <a:lvl1pPr marL="107818" indent="-107818" algn="ctr">
        <a:lnSpc>
          <a:spcPct val="140000"/>
        </a:lnSpc>
        <a:spcBef>
          <a:spcPts val="0"/>
        </a:spcBef>
        <a:spcAft>
          <a:spcPts val="1092"/>
        </a:spcAft>
        <a:buFont typeface="Arial" panose="020B0604020202020204" pitchFamily="34" charset="0"/>
        <a:buChar char="•"/>
        <a:tabLst/>
        <a:defRPr lang="en-US" sz="1001" b="0" i="0" kern="1200" spc="3" dirty="0" smtClean="0">
          <a:solidFill>
            <a:schemeClr val="tx1"/>
          </a:solidFill>
          <a:latin typeface="Courier" pitchFamily="2" charset="0"/>
          <a:ea typeface="+mn-ea"/>
          <a:cs typeface="Courier New"/>
        </a:defRPr>
      </a:lvl1pPr>
      <a:lvl2pPr marL="7316" marR="3081" algn="ctr" defTabSz="554492" rtl="0" eaLnBrk="1" latinLnBrk="0" hangingPunct="1">
        <a:lnSpc>
          <a:spcPct val="120000"/>
        </a:lnSpc>
        <a:spcBef>
          <a:spcPts val="0"/>
        </a:spcBef>
        <a:spcAft>
          <a:spcPts val="364"/>
        </a:spcAft>
        <a:defRPr lang="en-US" sz="1001" b="0" i="0" kern="1200" spc="3" dirty="0" smtClean="0">
          <a:solidFill>
            <a:schemeClr val="tx1"/>
          </a:solidFill>
          <a:latin typeface="Courier" pitchFamily="2" charset="0"/>
          <a:ea typeface="+mn-ea"/>
          <a:cs typeface="Courier New"/>
        </a:defRPr>
      </a:lvl2pPr>
      <a:lvl3pPr marL="180595" marR="3081" indent="-173279" algn="ctr" defTabSz="554492" rtl="0" eaLnBrk="1" latinLnBrk="0" hangingPunct="1">
        <a:lnSpc>
          <a:spcPct val="118300"/>
        </a:lnSpc>
        <a:spcBef>
          <a:spcPts val="58"/>
        </a:spcBef>
        <a:buFont typeface="Arial" panose="020B0604020202020204" pitchFamily="34" charset="0"/>
        <a:buChar char="•"/>
        <a:defRPr lang="en-US" sz="1092" b="0" i="0" kern="1200" spc="3" dirty="0" smtClean="0">
          <a:solidFill>
            <a:schemeClr val="tx1"/>
          </a:solidFill>
          <a:latin typeface="Courier" pitchFamily="2" charset="0"/>
          <a:ea typeface="+mn-ea"/>
          <a:cs typeface="Courier New"/>
        </a:defRPr>
      </a:lvl3pPr>
      <a:lvl4pPr marL="180595" marR="3081" indent="-173279" algn="ctr" defTabSz="554492" rtl="0" eaLnBrk="1" latinLnBrk="0" hangingPunct="1">
        <a:lnSpc>
          <a:spcPct val="118300"/>
        </a:lnSpc>
        <a:spcBef>
          <a:spcPts val="58"/>
        </a:spcBef>
        <a:buFont typeface="Arial" panose="020B0604020202020204" pitchFamily="34" charset="0"/>
        <a:buChar char="•"/>
        <a:defRPr lang="en-US" sz="1092" kern="1200" spc="3" dirty="0" smtClean="0">
          <a:solidFill>
            <a:schemeClr val="tx1"/>
          </a:solidFill>
          <a:latin typeface="Courier New"/>
          <a:ea typeface="+mn-ea"/>
          <a:cs typeface="Courier New"/>
        </a:defRPr>
      </a:lvl4pPr>
      <a:lvl5pPr marL="7316" marR="3081" algn="ctr" defTabSz="554492" rtl="0" eaLnBrk="1" latinLnBrk="0" hangingPunct="1">
        <a:lnSpc>
          <a:spcPct val="118300"/>
        </a:lnSpc>
        <a:spcBef>
          <a:spcPts val="58"/>
        </a:spcBef>
        <a:defRPr lang="en-US" sz="1092" kern="1200" spc="3" dirty="0" smtClean="0">
          <a:solidFill>
            <a:schemeClr val="tx1"/>
          </a:solidFill>
          <a:latin typeface="Courier New"/>
          <a:ea typeface="+mn-ea"/>
          <a:cs typeface="Courier New"/>
        </a:defRPr>
      </a:lvl5pPr>
      <a:lvl6pPr marL="1386230">
        <a:defRPr>
          <a:latin typeface="+mn-lt"/>
          <a:ea typeface="+mn-ea"/>
          <a:cs typeface="+mn-cs"/>
        </a:defRPr>
      </a:lvl6pPr>
      <a:lvl7pPr marL="1663476">
        <a:defRPr>
          <a:latin typeface="+mn-lt"/>
          <a:ea typeface="+mn-ea"/>
          <a:cs typeface="+mn-cs"/>
        </a:defRPr>
      </a:lvl7pPr>
      <a:lvl8pPr marL="1940723">
        <a:defRPr>
          <a:latin typeface="+mn-lt"/>
          <a:ea typeface="+mn-ea"/>
          <a:cs typeface="+mn-cs"/>
        </a:defRPr>
      </a:lvl8pPr>
      <a:lvl9pPr marL="2217969">
        <a:defRPr>
          <a:latin typeface="+mn-lt"/>
          <a:ea typeface="+mn-ea"/>
          <a:cs typeface="+mn-cs"/>
        </a:defRPr>
      </a:lvl9pPr>
    </p:bodyStyle>
    <p:otherStyle>
      <a:lvl1pPr marL="0">
        <a:defRPr>
          <a:latin typeface="+mn-lt"/>
          <a:ea typeface="+mn-ea"/>
          <a:cs typeface="+mn-cs"/>
        </a:defRPr>
      </a:lvl1pPr>
      <a:lvl2pPr marL="277246">
        <a:defRPr>
          <a:latin typeface="+mn-lt"/>
          <a:ea typeface="+mn-ea"/>
          <a:cs typeface="+mn-cs"/>
        </a:defRPr>
      </a:lvl2pPr>
      <a:lvl3pPr marL="554492">
        <a:defRPr>
          <a:latin typeface="+mn-lt"/>
          <a:ea typeface="+mn-ea"/>
          <a:cs typeface="+mn-cs"/>
        </a:defRPr>
      </a:lvl3pPr>
      <a:lvl4pPr marL="831738">
        <a:defRPr>
          <a:latin typeface="+mn-lt"/>
          <a:ea typeface="+mn-ea"/>
          <a:cs typeface="+mn-cs"/>
        </a:defRPr>
      </a:lvl4pPr>
      <a:lvl5pPr marL="1108984">
        <a:defRPr>
          <a:latin typeface="+mn-lt"/>
          <a:ea typeface="+mn-ea"/>
          <a:cs typeface="+mn-cs"/>
        </a:defRPr>
      </a:lvl5pPr>
      <a:lvl6pPr marL="1386230">
        <a:defRPr>
          <a:latin typeface="+mn-lt"/>
          <a:ea typeface="+mn-ea"/>
          <a:cs typeface="+mn-cs"/>
        </a:defRPr>
      </a:lvl6pPr>
      <a:lvl7pPr marL="1663476">
        <a:defRPr>
          <a:latin typeface="+mn-lt"/>
          <a:ea typeface="+mn-ea"/>
          <a:cs typeface="+mn-cs"/>
        </a:defRPr>
      </a:lvl7pPr>
      <a:lvl8pPr marL="1940723">
        <a:defRPr>
          <a:latin typeface="+mn-lt"/>
          <a:ea typeface="+mn-ea"/>
          <a:cs typeface="+mn-cs"/>
        </a:defRPr>
      </a:lvl8pPr>
      <a:lvl9pPr marL="2217969">
        <a:defRPr>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itle Placeholder 6">
            <a:extLst>
              <a:ext uri="{FF2B5EF4-FFF2-40B4-BE49-F238E27FC236}">
                <a16:creationId xmlns:a16="http://schemas.microsoft.com/office/drawing/2014/main" id="{7F903843-5DB1-3B41-A699-FFCD128A1818}"/>
              </a:ext>
            </a:extLst>
          </p:cNvPr>
          <p:cNvSpPr>
            <a:spLocks noGrp="1"/>
          </p:cNvSpPr>
          <p:nvPr>
            <p:ph type="title"/>
          </p:nvPr>
        </p:nvSpPr>
        <p:spPr>
          <a:xfrm>
            <a:off x="838538" y="364850"/>
            <a:ext cx="10514926" cy="1325584"/>
          </a:xfrm>
          <a:prstGeom prst="rect">
            <a:avLst/>
          </a:prstGeom>
        </p:spPr>
        <p:txBody>
          <a:bodyPr vert="horz" lIns="91440" tIns="45720" rIns="91440" bIns="45720" rtlCol="0" anchor="t" anchorCtr="0">
            <a:normAutofit/>
          </a:bodyPr>
          <a:lstStyle/>
          <a:p>
            <a:r>
              <a:rPr lang="en-US" dirty="0"/>
              <a:t>Click to edit Master title style</a:t>
            </a:r>
          </a:p>
        </p:txBody>
      </p:sp>
      <p:sp>
        <p:nvSpPr>
          <p:cNvPr id="11" name="Text Placeholder 10">
            <a:extLst>
              <a:ext uri="{FF2B5EF4-FFF2-40B4-BE49-F238E27FC236}">
                <a16:creationId xmlns:a16="http://schemas.microsoft.com/office/drawing/2014/main" id="{0D0535FB-9938-4A45-BF02-CB135E6F1CCA}"/>
              </a:ext>
            </a:extLst>
          </p:cNvPr>
          <p:cNvSpPr>
            <a:spLocks noGrp="1"/>
          </p:cNvSpPr>
          <p:nvPr>
            <p:ph type="body" idx="1"/>
          </p:nvPr>
        </p:nvSpPr>
        <p:spPr>
          <a:xfrm>
            <a:off x="838538" y="1534998"/>
            <a:ext cx="10514926" cy="4669448"/>
          </a:xfrm>
          <a:prstGeom prst="rect">
            <a:avLst/>
          </a:prstGeom>
        </p:spPr>
        <p:txBody>
          <a:bodyPr vert="horz" lIns="91440" tIns="45720" rIns="91440" bIns="45720" rtlCol="0">
            <a:normAutofit/>
          </a:bodyPr>
          <a:lstStyle/>
          <a:p>
            <a:pPr lvl="0"/>
            <a:r>
              <a:rPr lang="en-US" dirty="0"/>
              <a:t>Level 1</a:t>
            </a:r>
          </a:p>
          <a:p>
            <a:pPr lvl="1"/>
            <a:r>
              <a:rPr lang="en-US" dirty="0"/>
              <a:t>Level 2</a:t>
            </a:r>
          </a:p>
        </p:txBody>
      </p:sp>
      <p:pic>
        <p:nvPicPr>
          <p:cNvPr id="4" name="Graphic 3">
            <a:extLst>
              <a:ext uri="{FF2B5EF4-FFF2-40B4-BE49-F238E27FC236}">
                <a16:creationId xmlns:a16="http://schemas.microsoft.com/office/drawing/2014/main" id="{A7F70424-9A43-EF4C-8446-33135C78C7A1}"/>
              </a:ext>
            </a:extLst>
          </p:cNvPr>
          <p:cNvPicPr>
            <a:picLocks noChangeAspect="1"/>
          </p:cNvPicPr>
          <p:nvPr userDrawn="1"/>
        </p:nvPicPr>
        <p:blipFill>
          <a:blip r:embed="rId38" cstate="hqprint">
            <a:extLst>
              <a:ext uri="{28A0092B-C50C-407E-A947-70E740481C1C}">
                <a14:useLocalDpi xmlns:a14="http://schemas.microsoft.com/office/drawing/2010/main" val="0"/>
              </a:ext>
              <a:ext uri="{96DAC541-7B7A-43D3-8B79-37D633B846F1}">
                <asvg:svgBlip xmlns:asvg="http://schemas.microsoft.com/office/drawing/2016/SVG/main" r:embed="rId39"/>
              </a:ext>
            </a:extLst>
          </a:blip>
          <a:stretch>
            <a:fillRect/>
          </a:stretch>
        </p:blipFill>
        <p:spPr>
          <a:xfrm>
            <a:off x="380999" y="6225177"/>
            <a:ext cx="402328" cy="251437"/>
          </a:xfrm>
          <a:prstGeom prst="rect">
            <a:avLst/>
          </a:prstGeom>
        </p:spPr>
      </p:pic>
    </p:spTree>
    <p:extLst>
      <p:ext uri="{BB962C8B-B14F-4D97-AF65-F5344CB8AC3E}">
        <p14:creationId xmlns:p14="http://schemas.microsoft.com/office/powerpoint/2010/main" val="1055243861"/>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 id="2147483710" r:id="rId13"/>
    <p:sldLayoutId id="2147483711" r:id="rId14"/>
    <p:sldLayoutId id="2147483712" r:id="rId15"/>
    <p:sldLayoutId id="2147483713" r:id="rId16"/>
    <p:sldLayoutId id="2147483714" r:id="rId17"/>
    <p:sldLayoutId id="2147483715" r:id="rId18"/>
    <p:sldLayoutId id="2147483716" r:id="rId19"/>
    <p:sldLayoutId id="2147483717" r:id="rId20"/>
    <p:sldLayoutId id="2147483718" r:id="rId21"/>
    <p:sldLayoutId id="2147483719" r:id="rId22"/>
    <p:sldLayoutId id="2147483720" r:id="rId23"/>
    <p:sldLayoutId id="2147483721" r:id="rId24"/>
    <p:sldLayoutId id="2147483722" r:id="rId25"/>
    <p:sldLayoutId id="2147483723" r:id="rId26"/>
    <p:sldLayoutId id="2147483724" r:id="rId27"/>
    <p:sldLayoutId id="2147483725" r:id="rId28"/>
    <p:sldLayoutId id="2147483726" r:id="rId29"/>
    <p:sldLayoutId id="2147483727" r:id="rId30"/>
    <p:sldLayoutId id="2147483728" r:id="rId31"/>
    <p:sldLayoutId id="2147483729" r:id="rId32"/>
    <p:sldLayoutId id="2147483730" r:id="rId33"/>
    <p:sldLayoutId id="2147483731" r:id="rId34"/>
    <p:sldLayoutId id="2147483732" r:id="rId35"/>
    <p:sldLayoutId id="2147483733" r:id="rId36"/>
  </p:sldLayoutIdLst>
  <p:txStyles>
    <p:titleStyle>
      <a:lvl1pPr algn="ctr">
        <a:lnSpc>
          <a:spcPct val="80000"/>
        </a:lnSpc>
        <a:defRPr sz="4730" b="1" i="1" cap="all" baseline="0">
          <a:latin typeface="Arial" panose="020B0604020202020204" pitchFamily="34" charset="0"/>
          <a:ea typeface="+mj-ea"/>
          <a:cs typeface="Arial" panose="020B0604020202020204" pitchFamily="34" charset="0"/>
        </a:defRPr>
      </a:lvl1pPr>
    </p:titleStyle>
    <p:bodyStyle>
      <a:lvl1pPr marL="107818" indent="-107818" algn="ctr">
        <a:lnSpc>
          <a:spcPct val="140000"/>
        </a:lnSpc>
        <a:spcBef>
          <a:spcPts val="0"/>
        </a:spcBef>
        <a:spcAft>
          <a:spcPts val="1092"/>
        </a:spcAft>
        <a:buFont typeface="Arial" panose="020B0604020202020204" pitchFamily="34" charset="0"/>
        <a:buChar char="•"/>
        <a:tabLst/>
        <a:defRPr lang="en-US" sz="1001" b="0" i="0" kern="1200" spc="3" dirty="0" smtClean="0">
          <a:solidFill>
            <a:schemeClr val="tx1"/>
          </a:solidFill>
          <a:latin typeface="Courier" pitchFamily="2" charset="0"/>
          <a:ea typeface="+mn-ea"/>
          <a:cs typeface="Courier New"/>
        </a:defRPr>
      </a:lvl1pPr>
      <a:lvl2pPr marL="7316" marR="3081" algn="ctr" defTabSz="554492" rtl="0" eaLnBrk="1" latinLnBrk="0" hangingPunct="1">
        <a:lnSpc>
          <a:spcPct val="120000"/>
        </a:lnSpc>
        <a:spcBef>
          <a:spcPts val="0"/>
        </a:spcBef>
        <a:spcAft>
          <a:spcPts val="364"/>
        </a:spcAft>
        <a:defRPr lang="en-US" sz="1001" b="0" i="0" kern="1200" spc="3" dirty="0" smtClean="0">
          <a:solidFill>
            <a:schemeClr val="tx1"/>
          </a:solidFill>
          <a:latin typeface="Courier" pitchFamily="2" charset="0"/>
          <a:ea typeface="+mn-ea"/>
          <a:cs typeface="Courier New"/>
        </a:defRPr>
      </a:lvl2pPr>
      <a:lvl3pPr marL="180595" marR="3081" indent="-173279" algn="ctr" defTabSz="554492" rtl="0" eaLnBrk="1" latinLnBrk="0" hangingPunct="1">
        <a:lnSpc>
          <a:spcPct val="118300"/>
        </a:lnSpc>
        <a:spcBef>
          <a:spcPts val="58"/>
        </a:spcBef>
        <a:buFont typeface="Arial" panose="020B0604020202020204" pitchFamily="34" charset="0"/>
        <a:buChar char="•"/>
        <a:defRPr lang="en-US" sz="1092" b="0" i="0" kern="1200" spc="3" dirty="0" smtClean="0">
          <a:solidFill>
            <a:schemeClr val="tx1"/>
          </a:solidFill>
          <a:latin typeface="Courier" pitchFamily="2" charset="0"/>
          <a:ea typeface="+mn-ea"/>
          <a:cs typeface="Courier New"/>
        </a:defRPr>
      </a:lvl3pPr>
      <a:lvl4pPr marL="180595" marR="3081" indent="-173279" algn="ctr" defTabSz="554492" rtl="0" eaLnBrk="1" latinLnBrk="0" hangingPunct="1">
        <a:lnSpc>
          <a:spcPct val="118300"/>
        </a:lnSpc>
        <a:spcBef>
          <a:spcPts val="58"/>
        </a:spcBef>
        <a:buFont typeface="Arial" panose="020B0604020202020204" pitchFamily="34" charset="0"/>
        <a:buChar char="•"/>
        <a:defRPr lang="en-US" sz="1092" kern="1200" spc="3" dirty="0" smtClean="0">
          <a:solidFill>
            <a:schemeClr val="tx1"/>
          </a:solidFill>
          <a:latin typeface="Courier New"/>
          <a:ea typeface="+mn-ea"/>
          <a:cs typeface="Courier New"/>
        </a:defRPr>
      </a:lvl4pPr>
      <a:lvl5pPr marL="7316" marR="3081" algn="ctr" defTabSz="554492" rtl="0" eaLnBrk="1" latinLnBrk="0" hangingPunct="1">
        <a:lnSpc>
          <a:spcPct val="118300"/>
        </a:lnSpc>
        <a:spcBef>
          <a:spcPts val="58"/>
        </a:spcBef>
        <a:defRPr lang="en-US" sz="1092" kern="1200" spc="3" dirty="0" smtClean="0">
          <a:solidFill>
            <a:schemeClr val="tx1"/>
          </a:solidFill>
          <a:latin typeface="Courier New"/>
          <a:ea typeface="+mn-ea"/>
          <a:cs typeface="Courier New"/>
        </a:defRPr>
      </a:lvl5pPr>
      <a:lvl6pPr marL="1386230">
        <a:defRPr>
          <a:latin typeface="+mn-lt"/>
          <a:ea typeface="+mn-ea"/>
          <a:cs typeface="+mn-cs"/>
        </a:defRPr>
      </a:lvl6pPr>
      <a:lvl7pPr marL="1663476">
        <a:defRPr>
          <a:latin typeface="+mn-lt"/>
          <a:ea typeface="+mn-ea"/>
          <a:cs typeface="+mn-cs"/>
        </a:defRPr>
      </a:lvl7pPr>
      <a:lvl8pPr marL="1940723">
        <a:defRPr>
          <a:latin typeface="+mn-lt"/>
          <a:ea typeface="+mn-ea"/>
          <a:cs typeface="+mn-cs"/>
        </a:defRPr>
      </a:lvl8pPr>
      <a:lvl9pPr marL="2217969">
        <a:defRPr>
          <a:latin typeface="+mn-lt"/>
          <a:ea typeface="+mn-ea"/>
          <a:cs typeface="+mn-cs"/>
        </a:defRPr>
      </a:lvl9pPr>
    </p:bodyStyle>
    <p:otherStyle>
      <a:lvl1pPr marL="0">
        <a:defRPr>
          <a:latin typeface="+mn-lt"/>
          <a:ea typeface="+mn-ea"/>
          <a:cs typeface="+mn-cs"/>
        </a:defRPr>
      </a:lvl1pPr>
      <a:lvl2pPr marL="277246">
        <a:defRPr>
          <a:latin typeface="+mn-lt"/>
          <a:ea typeface="+mn-ea"/>
          <a:cs typeface="+mn-cs"/>
        </a:defRPr>
      </a:lvl2pPr>
      <a:lvl3pPr marL="554492">
        <a:defRPr>
          <a:latin typeface="+mn-lt"/>
          <a:ea typeface="+mn-ea"/>
          <a:cs typeface="+mn-cs"/>
        </a:defRPr>
      </a:lvl3pPr>
      <a:lvl4pPr marL="831738">
        <a:defRPr>
          <a:latin typeface="+mn-lt"/>
          <a:ea typeface="+mn-ea"/>
          <a:cs typeface="+mn-cs"/>
        </a:defRPr>
      </a:lvl4pPr>
      <a:lvl5pPr marL="1108984">
        <a:defRPr>
          <a:latin typeface="+mn-lt"/>
          <a:ea typeface="+mn-ea"/>
          <a:cs typeface="+mn-cs"/>
        </a:defRPr>
      </a:lvl5pPr>
      <a:lvl6pPr marL="1386230">
        <a:defRPr>
          <a:latin typeface="+mn-lt"/>
          <a:ea typeface="+mn-ea"/>
          <a:cs typeface="+mn-cs"/>
        </a:defRPr>
      </a:lvl6pPr>
      <a:lvl7pPr marL="1663476">
        <a:defRPr>
          <a:latin typeface="+mn-lt"/>
          <a:ea typeface="+mn-ea"/>
          <a:cs typeface="+mn-cs"/>
        </a:defRPr>
      </a:lvl7pPr>
      <a:lvl8pPr marL="1940723">
        <a:defRPr>
          <a:latin typeface="+mn-lt"/>
          <a:ea typeface="+mn-ea"/>
          <a:cs typeface="+mn-cs"/>
        </a:defRPr>
      </a:lvl8pPr>
      <a:lvl9pPr marL="2217969">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3" Type="http://schemas.openxmlformats.org/officeDocument/2006/relationships/hyperlink" Target="http://www.gov.uk/education/t-levels" TargetMode="External"/><Relationship Id="rId2" Type="http://schemas.openxmlformats.org/officeDocument/2006/relationships/hyperlink" Target="mailto:tlevel.placement@education.gov.uk" TargetMode="External"/><Relationship Id="rId1" Type="http://schemas.openxmlformats.org/officeDocument/2006/relationships/slideLayout" Target="../slideLayouts/slideLayout3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a:spLocks noGrp="1"/>
          </p:cNvSpPr>
          <p:nvPr>
            <p:ph type="title"/>
          </p:nvPr>
        </p:nvSpPr>
        <p:spPr>
          <a:xfrm>
            <a:off x="1755235" y="2504846"/>
            <a:ext cx="8681531" cy="1325584"/>
          </a:xfrm>
        </p:spPr>
        <p:txBody>
          <a:bodyPr>
            <a:noAutofit/>
          </a:bodyPr>
          <a:lstStyle/>
          <a:p>
            <a:r>
              <a:rPr lang="en-GB" dirty="0"/>
              <a:t>INDUSTRY PLACEMENTS: KEY INFORMATION FOR EMPLOYERS</a:t>
            </a:r>
          </a:p>
        </p:txBody>
      </p:sp>
    </p:spTree>
    <p:extLst>
      <p:ext uri="{BB962C8B-B14F-4D97-AF65-F5344CB8AC3E}">
        <p14:creationId xmlns:p14="http://schemas.microsoft.com/office/powerpoint/2010/main" val="42380342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347390" y="1475473"/>
            <a:ext cx="5862221" cy="988091"/>
          </a:xfrm>
        </p:spPr>
        <p:txBody>
          <a:bodyPr/>
          <a:lstStyle/>
          <a:p>
            <a:r>
              <a:rPr lang="en-GB" dirty="0"/>
              <a:t>THE BENEFITS OF  INDUSTRY PLACEMENTS</a:t>
            </a:r>
          </a:p>
        </p:txBody>
      </p:sp>
      <p:sp>
        <p:nvSpPr>
          <p:cNvPr id="15" name="Text Placeholder 14">
            <a:extLst>
              <a:ext uri="{FF2B5EF4-FFF2-40B4-BE49-F238E27FC236}">
                <a16:creationId xmlns:a16="http://schemas.microsoft.com/office/drawing/2014/main" id="{B06EDB96-40FF-EE47-9549-7C2642C057FB}"/>
              </a:ext>
            </a:extLst>
          </p:cNvPr>
          <p:cNvSpPr>
            <a:spLocks noGrp="1"/>
          </p:cNvSpPr>
          <p:nvPr>
            <p:ph type="body" sz="quarter" idx="10"/>
          </p:nvPr>
        </p:nvSpPr>
        <p:spPr>
          <a:xfrm>
            <a:off x="3142157" y="2578813"/>
            <a:ext cx="5907686" cy="3883631"/>
          </a:xfrm>
        </p:spPr>
        <p:txBody>
          <a:bodyPr>
            <a:normAutofit/>
          </a:bodyPr>
          <a:lstStyle/>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Gain extra resources for day-to-day projects</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Develop a cost-effective recruitment pipeline of talent for entry-level jobs </a:t>
            </a:r>
            <a:endParaRPr lang="en-GB" sz="1200"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Attract motivated young people to your business and bring in imaginative and new ideas </a:t>
            </a:r>
          </a:p>
          <a:p>
            <a:pPr lvl="0"/>
            <a:r>
              <a:rPr lang="en-GB" sz="1200" dirty="0">
                <a:latin typeface="Arial" panose="020B0604020202020204" pitchFamily="34" charset="0"/>
                <a:cs typeface="Arial" panose="020B0604020202020204" pitchFamily="34" charset="0"/>
              </a:rPr>
              <a:t>Build the capacity of your business and develop the skills </a:t>
            </a:r>
            <a:br>
              <a:rPr lang="en-GB" sz="1200" dirty="0">
                <a:latin typeface="Arial" panose="020B0604020202020204" pitchFamily="34" charset="0"/>
                <a:cs typeface="Arial" panose="020B0604020202020204" pitchFamily="34" charset="0"/>
              </a:rPr>
            </a:br>
            <a:r>
              <a:rPr lang="en-GB" sz="1200" dirty="0">
                <a:latin typeface="Arial" panose="020B0604020202020204" pitchFamily="34" charset="0"/>
                <a:cs typeface="Arial" panose="020B0604020202020204" pitchFamily="34" charset="0"/>
              </a:rPr>
              <a:t>you need</a:t>
            </a:r>
          </a:p>
          <a:p>
            <a:pPr marL="171450" lvl="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Give your staff the opportunity to upskill </a:t>
            </a:r>
            <a:br>
              <a:rPr lang="en-GB" sz="1200" dirty="0">
                <a:latin typeface="Arial" panose="020B0604020202020204" pitchFamily="34" charset="0"/>
                <a:cs typeface="Arial" panose="020B0604020202020204" pitchFamily="34" charset="0"/>
              </a:rPr>
            </a:br>
            <a:r>
              <a:rPr lang="en-GB" sz="1200" dirty="0">
                <a:latin typeface="Arial" panose="020B0604020202020204" pitchFamily="34" charset="0"/>
                <a:cs typeface="Arial" panose="020B0604020202020204" pitchFamily="34" charset="0"/>
              </a:rPr>
              <a:t>in coaching and mentoring</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Build a more diverse and creative workforce  </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Provide a positive experience for a local young person</a:t>
            </a:r>
          </a:p>
          <a:p>
            <a:pPr marL="171450" indent="-171450">
              <a:buFont typeface="Arial" panose="020B0604020202020204" pitchFamily="34" charset="0"/>
              <a:buChar char="•"/>
            </a:pPr>
            <a:endParaRPr lang="en-GB" dirty="0"/>
          </a:p>
        </p:txBody>
      </p:sp>
    </p:spTree>
    <p:extLst>
      <p:ext uri="{BB962C8B-B14F-4D97-AF65-F5344CB8AC3E}">
        <p14:creationId xmlns:p14="http://schemas.microsoft.com/office/powerpoint/2010/main" val="32451967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964D7C-F9C9-DB4D-8CA2-F7D8F6E03775}"/>
              </a:ext>
            </a:extLst>
          </p:cNvPr>
          <p:cNvSpPr>
            <a:spLocks noGrp="1"/>
          </p:cNvSpPr>
          <p:nvPr>
            <p:ph type="title"/>
          </p:nvPr>
        </p:nvSpPr>
        <p:spPr/>
        <p:txBody>
          <a:bodyPr/>
          <a:lstStyle/>
          <a:p>
            <a:r>
              <a:rPr lang="en-US" dirty="0"/>
              <a:t>FOR MORE INFORMATION</a:t>
            </a:r>
          </a:p>
        </p:txBody>
      </p:sp>
      <p:sp>
        <p:nvSpPr>
          <p:cNvPr id="3" name="Content Placeholder 2">
            <a:extLst>
              <a:ext uri="{FF2B5EF4-FFF2-40B4-BE49-F238E27FC236}">
                <a16:creationId xmlns:a16="http://schemas.microsoft.com/office/drawing/2014/main" id="{D7A1B7A4-E446-4025-B6B2-861593697268}"/>
              </a:ext>
            </a:extLst>
          </p:cNvPr>
          <p:cNvSpPr txBox="1">
            <a:spLocks/>
          </p:cNvSpPr>
          <p:nvPr/>
        </p:nvSpPr>
        <p:spPr>
          <a:xfrm>
            <a:off x="1068511" y="1679730"/>
            <a:ext cx="9863931" cy="3030972"/>
          </a:xfrm>
          <a:prstGeom prst="rect">
            <a:avLst/>
          </a:prstGeom>
        </p:spPr>
        <p:txBody>
          <a:bodyPr/>
          <a:lstStyle>
            <a:lvl1pPr marL="107818" indent="-107818" algn="ctr">
              <a:lnSpc>
                <a:spcPct val="140000"/>
              </a:lnSpc>
              <a:spcBef>
                <a:spcPts val="0"/>
              </a:spcBef>
              <a:spcAft>
                <a:spcPts val="1092"/>
              </a:spcAft>
              <a:buFont typeface="Arial" panose="020B0604020202020204" pitchFamily="34" charset="0"/>
              <a:buChar char="•"/>
              <a:tabLst/>
              <a:defRPr lang="en-US" sz="1001" b="0" i="0" kern="1200" spc="3" dirty="0" smtClean="0">
                <a:solidFill>
                  <a:schemeClr val="tx1"/>
                </a:solidFill>
                <a:latin typeface="Courier" pitchFamily="2" charset="0"/>
                <a:ea typeface="+mn-ea"/>
                <a:cs typeface="Courier New"/>
              </a:defRPr>
            </a:lvl1pPr>
            <a:lvl2pPr marL="7316" marR="3081" algn="ctr" defTabSz="554492" rtl="0" eaLnBrk="1" latinLnBrk="0" hangingPunct="1">
              <a:lnSpc>
                <a:spcPct val="120000"/>
              </a:lnSpc>
              <a:spcBef>
                <a:spcPts val="0"/>
              </a:spcBef>
              <a:spcAft>
                <a:spcPts val="364"/>
              </a:spcAft>
              <a:defRPr lang="en-US" sz="1001" b="0" i="0" kern="1200" spc="3" dirty="0" smtClean="0">
                <a:solidFill>
                  <a:schemeClr val="tx1"/>
                </a:solidFill>
                <a:latin typeface="Courier" pitchFamily="2" charset="0"/>
                <a:ea typeface="+mn-ea"/>
                <a:cs typeface="Courier New"/>
              </a:defRPr>
            </a:lvl2pPr>
            <a:lvl3pPr marL="180595" marR="3081" indent="-173279" algn="ctr" defTabSz="554492" rtl="0" eaLnBrk="1" latinLnBrk="0" hangingPunct="1">
              <a:lnSpc>
                <a:spcPct val="118300"/>
              </a:lnSpc>
              <a:spcBef>
                <a:spcPts val="58"/>
              </a:spcBef>
              <a:buFont typeface="Arial" panose="020B0604020202020204" pitchFamily="34" charset="0"/>
              <a:buChar char="•"/>
              <a:defRPr lang="en-US" sz="1092" b="0" i="0" kern="1200" spc="3" dirty="0" smtClean="0">
                <a:solidFill>
                  <a:schemeClr val="tx1"/>
                </a:solidFill>
                <a:latin typeface="Courier" pitchFamily="2" charset="0"/>
                <a:ea typeface="+mn-ea"/>
                <a:cs typeface="Courier New"/>
              </a:defRPr>
            </a:lvl3pPr>
            <a:lvl4pPr marL="180595" marR="3081" indent="-173279" algn="ctr" defTabSz="554492" rtl="0" eaLnBrk="1" latinLnBrk="0" hangingPunct="1">
              <a:lnSpc>
                <a:spcPct val="118300"/>
              </a:lnSpc>
              <a:spcBef>
                <a:spcPts val="58"/>
              </a:spcBef>
              <a:buFont typeface="Arial" panose="020B0604020202020204" pitchFamily="34" charset="0"/>
              <a:buChar char="•"/>
              <a:defRPr lang="en-US" sz="1092" kern="1200" spc="3" dirty="0" smtClean="0">
                <a:solidFill>
                  <a:schemeClr val="tx1"/>
                </a:solidFill>
                <a:latin typeface="Courier New"/>
                <a:ea typeface="+mn-ea"/>
                <a:cs typeface="Courier New"/>
              </a:defRPr>
            </a:lvl4pPr>
            <a:lvl5pPr marL="7316" marR="3081" algn="ctr" defTabSz="554492" rtl="0" eaLnBrk="1" latinLnBrk="0" hangingPunct="1">
              <a:lnSpc>
                <a:spcPct val="118300"/>
              </a:lnSpc>
              <a:spcBef>
                <a:spcPts val="58"/>
              </a:spcBef>
              <a:defRPr lang="en-US" sz="1092" kern="1200" spc="3" dirty="0" smtClean="0">
                <a:solidFill>
                  <a:schemeClr val="tx1"/>
                </a:solidFill>
                <a:latin typeface="Courier New"/>
                <a:ea typeface="+mn-ea"/>
                <a:cs typeface="Courier New"/>
              </a:defRPr>
            </a:lvl5pPr>
            <a:lvl6pPr marL="1386230">
              <a:defRPr>
                <a:latin typeface="+mn-lt"/>
                <a:ea typeface="+mn-ea"/>
                <a:cs typeface="+mn-cs"/>
              </a:defRPr>
            </a:lvl6pPr>
            <a:lvl7pPr marL="1663476">
              <a:defRPr>
                <a:latin typeface="+mn-lt"/>
                <a:ea typeface="+mn-ea"/>
                <a:cs typeface="+mn-cs"/>
              </a:defRPr>
            </a:lvl7pPr>
            <a:lvl8pPr marL="1940723">
              <a:defRPr>
                <a:latin typeface="+mn-lt"/>
                <a:ea typeface="+mn-ea"/>
                <a:cs typeface="+mn-cs"/>
              </a:defRPr>
            </a:lvl8pPr>
            <a:lvl9pPr marL="2217969">
              <a:defRPr>
                <a:latin typeface="+mn-lt"/>
                <a:ea typeface="+mn-ea"/>
                <a:cs typeface="+mn-cs"/>
              </a:defRPr>
            </a:lvl9pPr>
          </a:lstStyle>
          <a:p>
            <a:pPr>
              <a:buFont typeface="Wingdings" panose="05000000000000000000" pitchFamily="2" charset="2"/>
              <a:buChar char="Ø"/>
            </a:pPr>
            <a:endParaRPr lang="en-GB" sz="1400" b="1" dirty="0">
              <a:solidFill>
                <a:schemeClr val="bg2"/>
              </a:solidFill>
            </a:endParaRPr>
          </a:p>
          <a:p>
            <a:pPr>
              <a:buSzPct val="120000"/>
            </a:pPr>
            <a:r>
              <a:rPr lang="en-GB" sz="1400" b="1" dirty="0">
                <a:solidFill>
                  <a:schemeClr val="bg2"/>
                </a:solidFill>
                <a:latin typeface="Arial" panose="020B0604020202020204" pitchFamily="34" charset="0"/>
                <a:cs typeface="Arial" panose="020B0604020202020204" pitchFamily="34" charset="0"/>
              </a:rPr>
              <a:t>Discuss with your Mark Coulson or Bev Moxon </a:t>
            </a:r>
          </a:p>
          <a:p>
            <a:pPr>
              <a:buSzPct val="120000"/>
            </a:pPr>
            <a:endParaRPr lang="en-GB" sz="1400" b="1" dirty="0">
              <a:solidFill>
                <a:schemeClr val="bg2"/>
              </a:solidFill>
              <a:latin typeface="Arial" panose="020B0604020202020204" pitchFamily="34" charset="0"/>
              <a:cs typeface="Arial" panose="020B0604020202020204" pitchFamily="34" charset="0"/>
            </a:endParaRPr>
          </a:p>
          <a:p>
            <a:pPr>
              <a:buSzPct val="120000"/>
            </a:pPr>
            <a:r>
              <a:rPr lang="en-GB" sz="1400" b="1" dirty="0">
                <a:solidFill>
                  <a:schemeClr val="bg2"/>
                </a:solidFill>
                <a:latin typeface="Arial" panose="020B0604020202020204" pitchFamily="34" charset="0"/>
                <a:cs typeface="Arial" panose="020B0604020202020204" pitchFamily="34" charset="0"/>
              </a:rPr>
              <a:t>Email </a:t>
            </a:r>
            <a:r>
              <a:rPr lang="en-GB" sz="1400" b="1" u="sng" dirty="0">
                <a:solidFill>
                  <a:schemeClr val="bg2"/>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tlevel.placement@education.gov.uk</a:t>
            </a:r>
            <a:endParaRPr lang="en-GB" sz="1400" b="1" u="sng" dirty="0">
              <a:solidFill>
                <a:schemeClr val="bg2"/>
              </a:solidFill>
              <a:latin typeface="Arial" panose="020B0604020202020204" pitchFamily="34" charset="0"/>
              <a:cs typeface="Arial" panose="020B0604020202020204" pitchFamily="34" charset="0"/>
            </a:endParaRPr>
          </a:p>
          <a:p>
            <a:pPr>
              <a:buSzPct val="120000"/>
            </a:pPr>
            <a:endParaRPr lang="en-GB" sz="1400" b="1" u="sng" dirty="0">
              <a:solidFill>
                <a:schemeClr val="bg2"/>
              </a:solidFill>
              <a:latin typeface="Arial" panose="020B0604020202020204" pitchFamily="34" charset="0"/>
              <a:cs typeface="Arial" panose="020B0604020202020204" pitchFamily="34" charset="0"/>
            </a:endParaRPr>
          </a:p>
          <a:p>
            <a:pPr>
              <a:buSzPct val="120000"/>
            </a:pPr>
            <a:r>
              <a:rPr lang="en-GB" sz="1400" b="1" dirty="0">
                <a:solidFill>
                  <a:schemeClr val="bg2"/>
                </a:solidFill>
                <a:latin typeface="Arial" panose="020B0604020202020204" pitchFamily="34" charset="0"/>
                <a:cs typeface="Arial" panose="020B0604020202020204" pitchFamily="34" charset="0"/>
              </a:rPr>
              <a:t>Visit </a:t>
            </a:r>
            <a:r>
              <a:rPr lang="en-GB" sz="1400" b="1" dirty="0">
                <a:solidFill>
                  <a:schemeClr val="bg2"/>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www.gov.uk/education/t-levels</a:t>
            </a:r>
            <a:endParaRPr lang="en-GB" sz="1400" b="1" dirty="0">
              <a:solidFill>
                <a:schemeClr val="bg2"/>
              </a:solidFill>
              <a:latin typeface="Arial" panose="020B0604020202020204" pitchFamily="34" charset="0"/>
              <a:cs typeface="Arial" panose="020B0604020202020204" pitchFamily="34" charset="0"/>
            </a:endParaRPr>
          </a:p>
          <a:p>
            <a:pPr>
              <a:buSzPct val="120000"/>
            </a:pPr>
            <a:endParaRPr lang="en-GB" sz="2800" dirty="0"/>
          </a:p>
        </p:txBody>
      </p:sp>
    </p:spTree>
    <p:extLst>
      <p:ext uri="{BB962C8B-B14F-4D97-AF65-F5344CB8AC3E}">
        <p14:creationId xmlns:p14="http://schemas.microsoft.com/office/powerpoint/2010/main" val="2695847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3164889" y="2626180"/>
            <a:ext cx="5862221" cy="540212"/>
          </a:xfrm>
        </p:spPr>
        <p:txBody>
          <a:bodyPr/>
          <a:lstStyle/>
          <a:p>
            <a:r>
              <a:rPr lang="en-GB" dirty="0"/>
              <a:t>What are T LEVELS?</a:t>
            </a:r>
          </a:p>
        </p:txBody>
      </p:sp>
      <p:sp>
        <p:nvSpPr>
          <p:cNvPr id="15" name="Text Placeholder 14">
            <a:extLst>
              <a:ext uri="{FF2B5EF4-FFF2-40B4-BE49-F238E27FC236}">
                <a16:creationId xmlns:a16="http://schemas.microsoft.com/office/drawing/2014/main" id="{B95EC5BF-0ACF-B647-9804-80E4D6880C8A}"/>
              </a:ext>
            </a:extLst>
          </p:cNvPr>
          <p:cNvSpPr>
            <a:spLocks noGrp="1"/>
          </p:cNvSpPr>
          <p:nvPr>
            <p:ph type="body" sz="quarter" idx="10"/>
          </p:nvPr>
        </p:nvSpPr>
        <p:spPr>
          <a:xfrm>
            <a:off x="3252589" y="3480853"/>
            <a:ext cx="5911156" cy="1168203"/>
          </a:xfrm>
        </p:spPr>
        <p:txBody>
          <a:bodyPr>
            <a:noAutofit/>
          </a:bodyPr>
          <a:lstStyle/>
          <a:p>
            <a:r>
              <a:rPr lang="en-GB" sz="1400" dirty="0">
                <a:latin typeface="Arial" panose="020B0604020202020204" pitchFamily="34" charset="0"/>
                <a:cs typeface="Arial" panose="020B0604020202020204" pitchFamily="34" charset="0"/>
              </a:rPr>
              <a:t>T Levels are new courses coming in September 2020, which will follow GCSEs and will be equivalent to 3 A Levels. These 2-year courses have been developed in collaboration with employers and businesses so that the content meets the needs of industry and prepares students for work.</a:t>
            </a:r>
            <a:br>
              <a:rPr lang="en-GB" sz="1000" dirty="0"/>
            </a:br>
            <a:br>
              <a:rPr lang="en-GB" sz="1000" dirty="0"/>
            </a:br>
            <a:endParaRPr lang="en-GB" sz="1000" dirty="0"/>
          </a:p>
          <a:p>
            <a:endParaRPr lang="en-US" dirty="0"/>
          </a:p>
        </p:txBody>
      </p:sp>
    </p:spTree>
    <p:extLst>
      <p:ext uri="{BB962C8B-B14F-4D97-AF65-F5344CB8AC3E}">
        <p14:creationId xmlns:p14="http://schemas.microsoft.com/office/powerpoint/2010/main" val="14309289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964D7C-F9C9-DB4D-8CA2-F7D8F6E03775}"/>
              </a:ext>
            </a:extLst>
          </p:cNvPr>
          <p:cNvSpPr>
            <a:spLocks noGrp="1"/>
          </p:cNvSpPr>
          <p:nvPr>
            <p:ph type="title"/>
          </p:nvPr>
        </p:nvSpPr>
        <p:spPr>
          <a:xfrm>
            <a:off x="1204443" y="1038332"/>
            <a:ext cx="9782221" cy="503663"/>
          </a:xfrm>
        </p:spPr>
        <p:txBody>
          <a:bodyPr/>
          <a:lstStyle/>
          <a:p>
            <a:r>
              <a:rPr lang="en-GB" sz="2000" dirty="0"/>
              <a:t>How T Levels fit with other post-16 choices</a:t>
            </a:r>
          </a:p>
        </p:txBody>
      </p:sp>
      <p:sp>
        <p:nvSpPr>
          <p:cNvPr id="3" name="Title 3">
            <a:extLst>
              <a:ext uri="{FF2B5EF4-FFF2-40B4-BE49-F238E27FC236}">
                <a16:creationId xmlns:a16="http://schemas.microsoft.com/office/drawing/2014/main" id="{0990F8D2-C397-4D38-BC47-7353822492F2}"/>
              </a:ext>
            </a:extLst>
          </p:cNvPr>
          <p:cNvSpPr txBox="1">
            <a:spLocks/>
          </p:cNvSpPr>
          <p:nvPr/>
        </p:nvSpPr>
        <p:spPr>
          <a:xfrm>
            <a:off x="1343472" y="1409365"/>
            <a:ext cx="9054432" cy="432456"/>
          </a:xfrm>
          <a:prstGeom prst="rect">
            <a:avLst/>
          </a:prstGeom>
        </p:spPr>
        <p:txBody>
          <a:bodyPr vert="horz" lIns="51435" tIns="25718" rIns="51435" bIns="25718" rtlCol="0" anchor="ctr">
            <a:noAutofit/>
          </a:bodyPr>
          <a:lstStyle>
            <a:lvl1pPr algn="l" defTabSz="914400" rtl="0" eaLnBrk="1" latinLnBrk="0" hangingPunct="1">
              <a:lnSpc>
                <a:spcPct val="90000"/>
              </a:lnSpc>
              <a:spcBef>
                <a:spcPct val="0"/>
              </a:spcBef>
              <a:buNone/>
              <a:defRPr lang="en-GB" sz="5400" b="1" kern="1200" baseline="0" noProof="0" dirty="0" smtClean="0">
                <a:solidFill>
                  <a:srgbClr val="104F75"/>
                </a:solidFill>
                <a:latin typeface="+mj-lt"/>
                <a:ea typeface="+mn-ea"/>
                <a:cs typeface="+mn-cs"/>
              </a:defRPr>
            </a:lvl1pPr>
          </a:lstStyle>
          <a:p>
            <a:pPr marL="0" marR="0" lvl="0" indent="0" algn="l" defTabSz="914400" rtl="0" eaLnBrk="1" fontAlgn="base" latinLnBrk="0" hangingPunct="1">
              <a:lnSpc>
                <a:spcPct val="90000"/>
              </a:lnSpc>
              <a:spcBef>
                <a:spcPct val="0"/>
              </a:spcBef>
              <a:spcAft>
                <a:spcPct val="0"/>
              </a:spcAft>
              <a:buClrTx/>
              <a:buSzTx/>
              <a:buFontTx/>
              <a:buNone/>
              <a:tabLst/>
              <a:defRPr/>
            </a:pPr>
            <a:r>
              <a:rPr kumimoji="0" lang="en-GB" sz="14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In future, young people will be able to make a clear choice after GCSE whether to pursue an academic or technical/vocational path</a:t>
            </a:r>
          </a:p>
        </p:txBody>
      </p:sp>
      <p:sp>
        <p:nvSpPr>
          <p:cNvPr id="4" name="Rectangle 3">
            <a:extLst>
              <a:ext uri="{FF2B5EF4-FFF2-40B4-BE49-F238E27FC236}">
                <a16:creationId xmlns:a16="http://schemas.microsoft.com/office/drawing/2014/main" id="{7A699744-8ECD-48F3-B6A6-2E86E03CD37D}"/>
              </a:ext>
            </a:extLst>
          </p:cNvPr>
          <p:cNvSpPr/>
          <p:nvPr/>
        </p:nvSpPr>
        <p:spPr>
          <a:xfrm>
            <a:off x="6129005" y="2708919"/>
            <a:ext cx="2233027" cy="1339096"/>
          </a:xfrm>
          <a:prstGeom prst="rect">
            <a:avLst/>
          </a:prstGeom>
          <a:solidFill>
            <a:schemeClr val="bg1"/>
          </a:solidFill>
          <a:ln w="12700">
            <a:solidFill>
              <a:srgbClr val="104F75"/>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1" i="1"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T LEVELS</a:t>
            </a:r>
            <a:br>
              <a:rPr kumimoji="0" lang="en-GB" sz="1400" b="1" i="1"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br>
            <a:endParaRPr kumimoji="0" lang="en-GB" sz="1400" b="1" i="1"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Classroom-based course delivered over 2 years by an FE provider (80% in college and around 20% on the job)</a:t>
            </a:r>
          </a:p>
        </p:txBody>
      </p:sp>
      <p:sp>
        <p:nvSpPr>
          <p:cNvPr id="5" name="Rectangle 4">
            <a:extLst>
              <a:ext uri="{FF2B5EF4-FFF2-40B4-BE49-F238E27FC236}">
                <a16:creationId xmlns:a16="http://schemas.microsoft.com/office/drawing/2014/main" id="{CA8CDBE0-F008-49EC-8387-9B181A13BAAE}"/>
              </a:ext>
            </a:extLst>
          </p:cNvPr>
          <p:cNvSpPr/>
          <p:nvPr/>
        </p:nvSpPr>
        <p:spPr>
          <a:xfrm>
            <a:off x="8472264" y="2708919"/>
            <a:ext cx="2233028" cy="1339096"/>
          </a:xfrm>
          <a:prstGeom prst="rect">
            <a:avLst/>
          </a:prstGeom>
          <a:solidFill>
            <a:schemeClr val="bg1"/>
          </a:solidFill>
          <a:ln w="12700">
            <a:solidFill>
              <a:srgbClr val="104F75"/>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1" i="1"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APPRENTICESHIPS</a:t>
            </a:r>
          </a:p>
          <a:p>
            <a:pPr marL="0" marR="0" lvl="0" indent="0" algn="ctr" defTabSz="914400" rtl="0" eaLnBrk="0" fontAlgn="base" latinLnBrk="0" hangingPunct="0">
              <a:lnSpc>
                <a:spcPct val="100000"/>
              </a:lnSpc>
              <a:spcBef>
                <a:spcPct val="0"/>
              </a:spcBef>
              <a:spcAft>
                <a:spcPct val="0"/>
              </a:spcAft>
              <a:buClrTx/>
              <a:buSzTx/>
              <a:buFontTx/>
              <a:buNone/>
              <a:tabLst/>
              <a:defRPr/>
            </a:pPr>
            <a:br>
              <a:rPr kumimoji="0" lang="en-GB" sz="1000" b="0" i="0" u="none" strike="noStrike" kern="1200" cap="none" spc="0" normalizeH="0" baseline="0" noProof="0" dirty="0">
                <a:ln>
                  <a:noFill/>
                </a:ln>
                <a:solidFill>
                  <a:srgbClr val="000000"/>
                </a:solidFill>
                <a:effectLst/>
                <a:uLnTx/>
                <a:uFillTx/>
                <a:latin typeface="Courier"/>
                <a:ea typeface="+mn-ea"/>
                <a:cs typeface="+mn-cs"/>
              </a:rPr>
            </a:br>
            <a:r>
              <a:rPr kumimoji="0" lang="en-GB" sz="10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Work-based training for a minimum of 12 months (80% on the job and 20% off the job with an FE provider)</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1400" b="0" i="0" u="none" strike="noStrike" kern="1200" cap="none" spc="0" normalizeH="0" baseline="0" noProof="0" dirty="0">
              <a:ln>
                <a:noFill/>
              </a:ln>
              <a:solidFill>
                <a:srgbClr val="000000"/>
              </a:solidFill>
              <a:effectLst/>
              <a:uLnTx/>
              <a:uFillTx/>
              <a:latin typeface="Calibri"/>
              <a:ea typeface="+mn-ea"/>
              <a:cs typeface="+mn-cs"/>
            </a:endParaRPr>
          </a:p>
        </p:txBody>
      </p:sp>
      <p:sp>
        <p:nvSpPr>
          <p:cNvPr id="6" name="TextBox 5">
            <a:extLst>
              <a:ext uri="{FF2B5EF4-FFF2-40B4-BE49-F238E27FC236}">
                <a16:creationId xmlns:a16="http://schemas.microsoft.com/office/drawing/2014/main" id="{3CA2313E-4494-4206-9474-D5622C76FF6A}"/>
              </a:ext>
            </a:extLst>
          </p:cNvPr>
          <p:cNvSpPr txBox="1"/>
          <p:nvPr/>
        </p:nvSpPr>
        <p:spPr>
          <a:xfrm>
            <a:off x="6095553" y="4431404"/>
            <a:ext cx="4973996" cy="1261884"/>
          </a:xfrm>
          <a:prstGeom prst="rect">
            <a:avLst/>
          </a:prstGeom>
          <a:no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000" b="1" i="1" u="none" strike="noStrike" kern="1200" cap="none" spc="0" normalizeH="0" baseline="0" noProof="0" dirty="0">
                <a:ln>
                  <a:noFill/>
                </a:ln>
                <a:solidFill>
                  <a:srgbClr val="000000"/>
                </a:solidFill>
                <a:effectLst/>
                <a:uLnTx/>
                <a:uFillTx/>
                <a:latin typeface="Arial" panose="020B0604020202020204" pitchFamily="34" charset="0"/>
                <a:ea typeface="+mn-ea"/>
                <a:cs typeface="+mn-cs"/>
              </a:rPr>
              <a:t>PURPOSE: TO PREPARE STUDENTS FOR ENTRY INTO SKILLED EMPLOYMENT (INCLUDING HIGHER LEVEL APPRENTICESHIPS) EITHER IMMEDIATELY OR AFTER HIGHER LEVELS OF TECHNICAL EDUCATION. </a:t>
            </a:r>
            <a:br>
              <a:rPr kumimoji="0" lang="en-GB" sz="1000" b="1" i="1" u="none" strike="noStrike" kern="1200" cap="none" spc="0" normalizeH="0" baseline="0" noProof="0" dirty="0">
                <a:ln>
                  <a:noFill/>
                </a:ln>
                <a:solidFill>
                  <a:srgbClr val="000000"/>
                </a:solidFill>
                <a:effectLst/>
                <a:uLnTx/>
                <a:uFillTx/>
                <a:latin typeface="Arial" panose="020B0604020202020204" pitchFamily="34" charset="0"/>
                <a:ea typeface="+mn-ea"/>
                <a:cs typeface="+mn-cs"/>
              </a:rPr>
            </a:br>
            <a:endParaRPr kumimoji="0" lang="en-GB" sz="1000" b="1" i="1" u="none" strike="noStrike" kern="1200" cap="none" spc="0" normalizeH="0" baseline="0" noProof="0" dirty="0">
              <a:ln>
                <a:noFill/>
              </a:ln>
              <a:solidFill>
                <a:srgbClr val="000000"/>
              </a:solidFill>
              <a:effectLst/>
              <a:uLnTx/>
              <a:uFillTx/>
              <a:latin typeface="Courier"/>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Both T Levels and apprenticeships are based on the same occupational standards, developed by employers working with the Institute for Apprenticeships and Technical Education</a:t>
            </a:r>
            <a:r>
              <a:rPr kumimoji="0" lang="en-GB" sz="1000" b="0" i="0" u="none" strike="noStrike" kern="1200" cap="none" spc="0" normalizeH="0" baseline="0" noProof="0" dirty="0">
                <a:ln>
                  <a:noFill/>
                </a:ln>
                <a:solidFill>
                  <a:srgbClr val="000000"/>
                </a:solidFill>
                <a:effectLst/>
                <a:uLnTx/>
                <a:uFillTx/>
                <a:latin typeface="Courier"/>
                <a:ea typeface="+mn-ea"/>
                <a:cs typeface="+mn-cs"/>
              </a:rPr>
              <a:t>. </a:t>
            </a:r>
          </a:p>
        </p:txBody>
      </p:sp>
      <p:sp>
        <p:nvSpPr>
          <p:cNvPr id="7" name="Rectangle 6">
            <a:extLst>
              <a:ext uri="{FF2B5EF4-FFF2-40B4-BE49-F238E27FC236}">
                <a16:creationId xmlns:a16="http://schemas.microsoft.com/office/drawing/2014/main" id="{ADB278BA-CE0C-42E4-8FA0-DE94AA8E9452}"/>
              </a:ext>
            </a:extLst>
          </p:cNvPr>
          <p:cNvSpPr/>
          <p:nvPr/>
        </p:nvSpPr>
        <p:spPr>
          <a:xfrm>
            <a:off x="2079310" y="2276024"/>
            <a:ext cx="3463663" cy="265813"/>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1" i="1"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ACADEMIC</a:t>
            </a:r>
            <a:endParaRPr kumimoji="0" lang="en-GB" sz="1050" b="0" i="1"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8" name="Rectangle 7">
            <a:extLst>
              <a:ext uri="{FF2B5EF4-FFF2-40B4-BE49-F238E27FC236}">
                <a16:creationId xmlns:a16="http://schemas.microsoft.com/office/drawing/2014/main" id="{0E1D00B1-8AF7-440F-B504-9D6ACFF79259}"/>
              </a:ext>
            </a:extLst>
          </p:cNvPr>
          <p:cNvSpPr/>
          <p:nvPr/>
        </p:nvSpPr>
        <p:spPr>
          <a:xfrm>
            <a:off x="6470668" y="2276024"/>
            <a:ext cx="3782728" cy="265813"/>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1" i="1"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TECHNICAL</a:t>
            </a:r>
            <a:endParaRPr kumimoji="0" lang="en-GB" sz="1100" b="0" i="1"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9" name="Rectangle 8">
            <a:extLst>
              <a:ext uri="{FF2B5EF4-FFF2-40B4-BE49-F238E27FC236}">
                <a16:creationId xmlns:a16="http://schemas.microsoft.com/office/drawing/2014/main" id="{5DC96122-3639-4573-9EA6-07768DF4CE4A}"/>
              </a:ext>
            </a:extLst>
          </p:cNvPr>
          <p:cNvSpPr/>
          <p:nvPr/>
        </p:nvSpPr>
        <p:spPr>
          <a:xfrm>
            <a:off x="2264849" y="4434673"/>
            <a:ext cx="3240298" cy="1508105"/>
          </a:xfrm>
          <a:prstGeom prst="rect">
            <a:avLst/>
          </a:prstGeom>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000" b="1" i="1" u="none" strike="noStrike" kern="1200" cap="none" spc="0" normalizeH="0" baseline="0" noProof="0" dirty="0">
                <a:ln>
                  <a:noFill/>
                </a:ln>
                <a:solidFill>
                  <a:srgbClr val="000000"/>
                </a:solidFill>
                <a:effectLst/>
                <a:uLnTx/>
                <a:uFillTx/>
                <a:latin typeface="Arial" panose="020B0604020202020204" pitchFamily="34" charset="0"/>
                <a:ea typeface="+mn-ea"/>
                <a:cs typeface="+mn-cs"/>
              </a:rPr>
              <a:t>PURPOSE: TO PREPARE STUDENTS FOR HIGHER EDUCATION</a:t>
            </a:r>
            <a:br>
              <a:rPr kumimoji="0" lang="en-GB" sz="10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br>
            <a:endParaRPr kumimoji="0" lang="en-GB" sz="10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We are currently undertaking a review of other post-GCSE qualifications and will only retain those of high quality and with a distinct purpose.  </a:t>
            </a:r>
          </a:p>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GB" sz="14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endParaRPr>
          </a:p>
        </p:txBody>
      </p:sp>
      <p:sp>
        <p:nvSpPr>
          <p:cNvPr id="10" name="Rectangle 9">
            <a:extLst>
              <a:ext uri="{FF2B5EF4-FFF2-40B4-BE49-F238E27FC236}">
                <a16:creationId xmlns:a16="http://schemas.microsoft.com/office/drawing/2014/main" id="{9FABC562-905D-4FCE-B4D2-DCAAE87C9EEE}"/>
              </a:ext>
            </a:extLst>
          </p:cNvPr>
          <p:cNvSpPr/>
          <p:nvPr/>
        </p:nvSpPr>
        <p:spPr>
          <a:xfrm>
            <a:off x="2353069" y="2708922"/>
            <a:ext cx="2950843" cy="1339096"/>
          </a:xfrm>
          <a:prstGeom prst="rect">
            <a:avLst/>
          </a:prstGeom>
          <a:solidFill>
            <a:schemeClr val="bg1"/>
          </a:solidFill>
          <a:ln w="12700">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400" b="1" i="1"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 LEVELS</a:t>
            </a:r>
            <a:br>
              <a:rPr kumimoji="0" lang="en-GB" sz="1400" b="1" i="1"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br>
            <a:endParaRPr kumimoji="0" lang="en-GB" sz="1400" b="1" i="1"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1200" b="0"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rPr>
              <a:t>Subject-based qualifications delivered over 2 years by school sixth-form, sixth-form colleges and FE colleges (100% classroom based)</a:t>
            </a:r>
            <a:endParaRPr kumimoji="0" lang="en-GB" sz="12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24746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288CDA2B-8CB6-4DDC-9528-19BE6C1FF981}"/>
              </a:ext>
            </a:extLst>
          </p:cNvPr>
          <p:cNvSpPr/>
          <p:nvPr/>
        </p:nvSpPr>
        <p:spPr>
          <a:xfrm>
            <a:off x="1313363" y="677973"/>
            <a:ext cx="4909677" cy="338554"/>
          </a:xfrm>
          <a:prstGeom prst="rect">
            <a:avLst/>
          </a:prstGeom>
        </p:spPr>
        <p:txBody>
          <a:bodyPr wrap="none">
            <a:spAutoFit/>
          </a:bodyPr>
          <a:lstStyle/>
          <a:p>
            <a:pPr eaLnBrk="1" fontAlgn="auto" hangingPunct="1">
              <a:spcBef>
                <a:spcPts val="0"/>
              </a:spcBef>
              <a:spcAft>
                <a:spcPts val="0"/>
              </a:spcAft>
              <a:defRPr/>
            </a:pPr>
            <a:r>
              <a:rPr lang="en-GB" sz="1600" b="1" i="1" dirty="0">
                <a:latin typeface="Arial" panose="020B0604020202020204" pitchFamily="34" charset="0"/>
                <a:cs typeface="Arial" panose="020B0604020202020204" pitchFamily="34" charset="0"/>
              </a:rPr>
              <a:t>ROLL OUT OF T LEVELS FROM 2020 ONWARDS</a:t>
            </a:r>
          </a:p>
        </p:txBody>
      </p:sp>
      <p:sp>
        <p:nvSpPr>
          <p:cNvPr id="4" name="TextBox 3">
            <a:extLst>
              <a:ext uri="{FF2B5EF4-FFF2-40B4-BE49-F238E27FC236}">
                <a16:creationId xmlns:a16="http://schemas.microsoft.com/office/drawing/2014/main" id="{099EED62-CA6A-431A-9849-352C962AE49B}"/>
              </a:ext>
            </a:extLst>
          </p:cNvPr>
          <p:cNvSpPr txBox="1"/>
          <p:nvPr/>
        </p:nvSpPr>
        <p:spPr>
          <a:xfrm>
            <a:off x="1468974" y="1308533"/>
            <a:ext cx="1921267" cy="738664"/>
          </a:xfrm>
          <a:prstGeom prst="rect">
            <a:avLst/>
          </a:prstGeom>
          <a:solidFill>
            <a:schemeClr val="tx1"/>
          </a:solidFill>
          <a:ln>
            <a:solidFill>
              <a:schemeClr val="accent1">
                <a:shade val="50000"/>
              </a:schemeClr>
            </a:solidFill>
          </a:ln>
        </p:spPr>
        <p:txBody>
          <a:bodyPr wrap="square" rtlCol="0">
            <a:spAutoFit/>
          </a:bodyPr>
          <a:lstStyle/>
          <a:p>
            <a:pPr algn="ctr" eaLnBrk="1" fontAlgn="auto" hangingPunct="1">
              <a:spcBef>
                <a:spcPts val="0"/>
              </a:spcBef>
              <a:spcAft>
                <a:spcPts val="0"/>
              </a:spcAft>
              <a:defRPr/>
            </a:pPr>
            <a:r>
              <a:rPr lang="en-GB" sz="1400" b="1" i="1" dirty="0">
                <a:solidFill>
                  <a:schemeClr val="bg1"/>
                </a:solidFill>
                <a:latin typeface="Arial" panose="020B0604020202020204" pitchFamily="34" charset="0"/>
                <a:cs typeface="Arial" panose="020B0604020202020204" pitchFamily="34" charset="0"/>
              </a:rPr>
              <a:t>AGRICULTURE, ENVIRONMENTAL AND ANIMAL CARE</a:t>
            </a:r>
          </a:p>
        </p:txBody>
      </p:sp>
      <p:sp>
        <p:nvSpPr>
          <p:cNvPr id="5" name="TextBox 4">
            <a:extLst>
              <a:ext uri="{FF2B5EF4-FFF2-40B4-BE49-F238E27FC236}">
                <a16:creationId xmlns:a16="http://schemas.microsoft.com/office/drawing/2014/main" id="{63438471-16A0-4B33-B2AA-4C50D5D01431}"/>
              </a:ext>
            </a:extLst>
          </p:cNvPr>
          <p:cNvSpPr txBox="1"/>
          <p:nvPr/>
        </p:nvSpPr>
        <p:spPr>
          <a:xfrm>
            <a:off x="3636567" y="1306493"/>
            <a:ext cx="1774651" cy="738664"/>
          </a:xfrm>
          <a:prstGeom prst="rect">
            <a:avLst/>
          </a:prstGeom>
          <a:solidFill>
            <a:schemeClr val="tx1"/>
          </a:solidFill>
          <a:ln>
            <a:solidFill>
              <a:schemeClr val="accent1">
                <a:shade val="50000"/>
              </a:schemeClr>
            </a:solidFill>
          </a:ln>
        </p:spPr>
        <p:txBody>
          <a:bodyPr wrap="square" rtlCol="0">
            <a:spAutoFit/>
          </a:bodyPr>
          <a:lstStyle>
            <a:defPPr>
              <a:defRPr lang="en-US"/>
            </a:defPPr>
            <a:lvl1pPr algn="ctr">
              <a:defRPr sz="1400" b="1">
                <a:solidFill>
                  <a:prstClr val="black"/>
                </a:solidFill>
              </a:defRPr>
            </a:lvl1pPr>
          </a:lstStyle>
          <a:p>
            <a:pPr eaLnBrk="1" fontAlgn="auto" hangingPunct="1">
              <a:spcBef>
                <a:spcPts val="0"/>
              </a:spcBef>
              <a:spcAft>
                <a:spcPts val="0"/>
              </a:spcAft>
              <a:defRPr/>
            </a:pPr>
            <a:r>
              <a:rPr lang="en-GB" i="1" dirty="0">
                <a:solidFill>
                  <a:schemeClr val="bg1"/>
                </a:solidFill>
                <a:latin typeface="Arial" panose="020B0604020202020204" pitchFamily="34" charset="0"/>
                <a:cs typeface="Arial" panose="020B0604020202020204" pitchFamily="34" charset="0"/>
              </a:rPr>
              <a:t>BUSINESS AND ADMINISTRATIVE</a:t>
            </a:r>
          </a:p>
          <a:p>
            <a:pPr eaLnBrk="1" fontAlgn="auto" hangingPunct="1">
              <a:spcBef>
                <a:spcPts val="0"/>
              </a:spcBef>
              <a:spcAft>
                <a:spcPts val="0"/>
              </a:spcAft>
              <a:defRPr/>
            </a:pPr>
            <a:endParaRPr lang="en-GB" dirty="0">
              <a:latin typeface="Calibri"/>
            </a:endParaRPr>
          </a:p>
        </p:txBody>
      </p:sp>
      <p:sp>
        <p:nvSpPr>
          <p:cNvPr id="6" name="TextBox 5">
            <a:extLst>
              <a:ext uri="{FF2B5EF4-FFF2-40B4-BE49-F238E27FC236}">
                <a16:creationId xmlns:a16="http://schemas.microsoft.com/office/drawing/2014/main" id="{98CCAEB3-1233-4C33-AF8E-F19982878B46}"/>
              </a:ext>
            </a:extLst>
          </p:cNvPr>
          <p:cNvSpPr txBox="1"/>
          <p:nvPr/>
        </p:nvSpPr>
        <p:spPr>
          <a:xfrm>
            <a:off x="5641162" y="1303611"/>
            <a:ext cx="1521994" cy="738664"/>
          </a:xfrm>
          <a:prstGeom prst="rect">
            <a:avLst/>
          </a:prstGeom>
          <a:solidFill>
            <a:schemeClr val="tx1"/>
          </a:solidFill>
          <a:ln>
            <a:solidFill>
              <a:schemeClr val="accent1">
                <a:shade val="50000"/>
              </a:schemeClr>
            </a:solidFill>
          </a:ln>
        </p:spPr>
        <p:txBody>
          <a:bodyPr wrap="square" rtlCol="0">
            <a:spAutoFit/>
          </a:bodyPr>
          <a:lstStyle>
            <a:defPPr>
              <a:defRPr lang="en-US"/>
            </a:defPPr>
            <a:lvl1pPr algn="ctr">
              <a:defRPr sz="1400" b="1">
                <a:solidFill>
                  <a:prstClr val="black"/>
                </a:solidFill>
              </a:defRPr>
            </a:lvl1pPr>
          </a:lstStyle>
          <a:p>
            <a:pPr eaLnBrk="1" fontAlgn="auto" hangingPunct="1">
              <a:spcBef>
                <a:spcPts val="0"/>
              </a:spcBef>
              <a:spcAft>
                <a:spcPts val="0"/>
              </a:spcAft>
              <a:defRPr/>
            </a:pPr>
            <a:r>
              <a:rPr lang="en-GB" i="1" dirty="0">
                <a:solidFill>
                  <a:schemeClr val="bg1"/>
                </a:solidFill>
                <a:latin typeface="Arial" panose="020B0604020202020204" pitchFamily="34" charset="0"/>
                <a:cs typeface="Arial" panose="020B0604020202020204" pitchFamily="34" charset="0"/>
              </a:rPr>
              <a:t>CATERING AND HOSPITALITY</a:t>
            </a:r>
          </a:p>
        </p:txBody>
      </p:sp>
      <p:sp>
        <p:nvSpPr>
          <p:cNvPr id="7" name="TextBox 6">
            <a:extLst>
              <a:ext uri="{FF2B5EF4-FFF2-40B4-BE49-F238E27FC236}">
                <a16:creationId xmlns:a16="http://schemas.microsoft.com/office/drawing/2014/main" id="{006E0196-B230-4BC8-9E81-40BE7D9261B3}"/>
              </a:ext>
            </a:extLst>
          </p:cNvPr>
          <p:cNvSpPr txBox="1"/>
          <p:nvPr/>
        </p:nvSpPr>
        <p:spPr>
          <a:xfrm>
            <a:off x="7435824" y="1306033"/>
            <a:ext cx="1632783" cy="738664"/>
          </a:xfrm>
          <a:prstGeom prst="rect">
            <a:avLst/>
          </a:prstGeom>
          <a:solidFill>
            <a:schemeClr val="tx1"/>
          </a:solidFill>
          <a:ln>
            <a:solidFill>
              <a:schemeClr val="accent1">
                <a:shade val="50000"/>
              </a:schemeClr>
            </a:solidFill>
          </a:ln>
        </p:spPr>
        <p:txBody>
          <a:bodyPr wrap="square" rtlCol="0">
            <a:spAutoFit/>
          </a:bodyPr>
          <a:lstStyle>
            <a:defPPr>
              <a:defRPr lang="en-US"/>
            </a:defPPr>
            <a:lvl1pPr algn="ctr">
              <a:defRPr sz="1400" b="1">
                <a:solidFill>
                  <a:prstClr val="black"/>
                </a:solidFill>
              </a:defRPr>
            </a:lvl1pPr>
          </a:lstStyle>
          <a:p>
            <a:pPr eaLnBrk="1" fontAlgn="auto" hangingPunct="1">
              <a:spcBef>
                <a:spcPts val="0"/>
              </a:spcBef>
              <a:spcAft>
                <a:spcPts val="0"/>
              </a:spcAft>
              <a:defRPr/>
            </a:pPr>
            <a:r>
              <a:rPr lang="en-GB" i="1" dirty="0">
                <a:solidFill>
                  <a:schemeClr val="bg1"/>
                </a:solidFill>
                <a:latin typeface="Arial" panose="020B0604020202020204" pitchFamily="34" charset="0"/>
                <a:cs typeface="Arial" panose="020B0604020202020204" pitchFamily="34" charset="0"/>
              </a:rPr>
              <a:t>CONSTRUCTION</a:t>
            </a:r>
          </a:p>
          <a:p>
            <a:pPr eaLnBrk="1" fontAlgn="auto" hangingPunct="1">
              <a:spcBef>
                <a:spcPts val="0"/>
              </a:spcBef>
              <a:spcAft>
                <a:spcPts val="0"/>
              </a:spcAft>
              <a:defRPr/>
            </a:pPr>
            <a:endParaRPr lang="en-GB" dirty="0">
              <a:latin typeface="Calibri"/>
            </a:endParaRPr>
          </a:p>
          <a:p>
            <a:pPr eaLnBrk="1" fontAlgn="auto" hangingPunct="1">
              <a:spcBef>
                <a:spcPts val="0"/>
              </a:spcBef>
              <a:spcAft>
                <a:spcPts val="0"/>
              </a:spcAft>
              <a:defRPr/>
            </a:pPr>
            <a:endParaRPr lang="en-GB" dirty="0">
              <a:latin typeface="Calibri"/>
            </a:endParaRPr>
          </a:p>
        </p:txBody>
      </p:sp>
      <p:sp>
        <p:nvSpPr>
          <p:cNvPr id="8" name="TextBox 7">
            <a:extLst>
              <a:ext uri="{FF2B5EF4-FFF2-40B4-BE49-F238E27FC236}">
                <a16:creationId xmlns:a16="http://schemas.microsoft.com/office/drawing/2014/main" id="{91654668-8D61-4DE0-AB3A-690471D3E3E2}"/>
              </a:ext>
            </a:extLst>
          </p:cNvPr>
          <p:cNvSpPr txBox="1"/>
          <p:nvPr/>
        </p:nvSpPr>
        <p:spPr>
          <a:xfrm>
            <a:off x="9305324" y="1303611"/>
            <a:ext cx="1332112" cy="738664"/>
          </a:xfrm>
          <a:prstGeom prst="rect">
            <a:avLst/>
          </a:prstGeom>
          <a:solidFill>
            <a:schemeClr val="tx1"/>
          </a:solidFill>
          <a:ln>
            <a:solidFill>
              <a:schemeClr val="accent1">
                <a:shade val="50000"/>
              </a:schemeClr>
            </a:solidFill>
          </a:ln>
        </p:spPr>
        <p:txBody>
          <a:bodyPr wrap="square" rtlCol="0">
            <a:spAutoFit/>
          </a:bodyPr>
          <a:lstStyle>
            <a:defPPr>
              <a:defRPr lang="en-US"/>
            </a:defPPr>
            <a:lvl1pPr algn="ctr">
              <a:defRPr sz="1400" b="1">
                <a:solidFill>
                  <a:prstClr val="black"/>
                </a:solidFill>
              </a:defRPr>
            </a:lvl1pPr>
          </a:lstStyle>
          <a:p>
            <a:pPr eaLnBrk="1" fontAlgn="auto" hangingPunct="1">
              <a:spcBef>
                <a:spcPts val="0"/>
              </a:spcBef>
              <a:spcAft>
                <a:spcPts val="0"/>
              </a:spcAft>
              <a:defRPr/>
            </a:pPr>
            <a:r>
              <a:rPr lang="en-GB" i="1" dirty="0">
                <a:solidFill>
                  <a:schemeClr val="bg1"/>
                </a:solidFill>
                <a:latin typeface="Arial" panose="020B0604020202020204" pitchFamily="34" charset="0"/>
                <a:cs typeface="Arial" panose="020B0604020202020204" pitchFamily="34" charset="0"/>
              </a:rPr>
              <a:t>CREATIVE AND DESIGN</a:t>
            </a:r>
          </a:p>
          <a:p>
            <a:pPr eaLnBrk="1" fontAlgn="auto" hangingPunct="1">
              <a:spcBef>
                <a:spcPts val="0"/>
              </a:spcBef>
              <a:spcAft>
                <a:spcPts val="0"/>
              </a:spcAft>
              <a:defRPr/>
            </a:pPr>
            <a:endParaRPr lang="en-GB" dirty="0">
              <a:latin typeface="Calibri"/>
            </a:endParaRPr>
          </a:p>
        </p:txBody>
      </p:sp>
      <p:sp>
        <p:nvSpPr>
          <p:cNvPr id="9" name="TextBox 8">
            <a:extLst>
              <a:ext uri="{FF2B5EF4-FFF2-40B4-BE49-F238E27FC236}">
                <a16:creationId xmlns:a16="http://schemas.microsoft.com/office/drawing/2014/main" id="{1F7006BE-7E91-4F7E-8FA1-92F97A9B8C42}"/>
              </a:ext>
            </a:extLst>
          </p:cNvPr>
          <p:cNvSpPr txBox="1"/>
          <p:nvPr/>
        </p:nvSpPr>
        <p:spPr>
          <a:xfrm>
            <a:off x="1483461" y="3684387"/>
            <a:ext cx="1332112" cy="738664"/>
          </a:xfrm>
          <a:prstGeom prst="rect">
            <a:avLst/>
          </a:prstGeom>
          <a:solidFill>
            <a:schemeClr val="tx1"/>
          </a:solidFill>
          <a:ln>
            <a:solidFill>
              <a:schemeClr val="accent1">
                <a:shade val="50000"/>
              </a:schemeClr>
            </a:solidFill>
          </a:ln>
        </p:spPr>
        <p:txBody>
          <a:bodyPr wrap="square" rtlCol="0" anchor="ctr">
            <a:spAutoFit/>
          </a:bodyPr>
          <a:lstStyle>
            <a:defPPr>
              <a:defRPr lang="en-US"/>
            </a:defPPr>
            <a:lvl1pPr algn="ctr">
              <a:defRPr sz="1400" b="1">
                <a:solidFill>
                  <a:prstClr val="black"/>
                </a:solidFill>
              </a:defRPr>
            </a:lvl1pPr>
          </a:lstStyle>
          <a:p>
            <a:pPr eaLnBrk="1" fontAlgn="auto" hangingPunct="1">
              <a:spcBef>
                <a:spcPts val="0"/>
              </a:spcBef>
              <a:spcAft>
                <a:spcPts val="0"/>
              </a:spcAft>
              <a:defRPr/>
            </a:pPr>
            <a:r>
              <a:rPr lang="en-GB" i="1" dirty="0">
                <a:solidFill>
                  <a:schemeClr val="bg1"/>
                </a:solidFill>
                <a:latin typeface="Arial" panose="020B0604020202020204" pitchFamily="34" charset="0"/>
                <a:cs typeface="Arial" panose="020B0604020202020204" pitchFamily="34" charset="0"/>
              </a:rPr>
              <a:t>DIGITAL</a:t>
            </a:r>
          </a:p>
          <a:p>
            <a:pPr eaLnBrk="1" fontAlgn="auto" hangingPunct="1">
              <a:spcBef>
                <a:spcPts val="0"/>
              </a:spcBef>
              <a:spcAft>
                <a:spcPts val="0"/>
              </a:spcAft>
              <a:defRPr/>
            </a:pPr>
            <a:endParaRPr lang="en-GB" dirty="0">
              <a:latin typeface="Calibri"/>
            </a:endParaRPr>
          </a:p>
          <a:p>
            <a:pPr eaLnBrk="1" fontAlgn="auto" hangingPunct="1">
              <a:spcBef>
                <a:spcPts val="0"/>
              </a:spcBef>
              <a:spcAft>
                <a:spcPts val="0"/>
              </a:spcAft>
              <a:defRPr/>
            </a:pPr>
            <a:endParaRPr lang="en-GB" dirty="0">
              <a:latin typeface="Calibri"/>
            </a:endParaRPr>
          </a:p>
        </p:txBody>
      </p:sp>
      <p:sp>
        <p:nvSpPr>
          <p:cNvPr id="15" name="Rectangle 14">
            <a:extLst>
              <a:ext uri="{FF2B5EF4-FFF2-40B4-BE49-F238E27FC236}">
                <a16:creationId xmlns:a16="http://schemas.microsoft.com/office/drawing/2014/main" id="{3373D21E-64B1-4F97-A55B-AE3334389DAC}"/>
              </a:ext>
            </a:extLst>
          </p:cNvPr>
          <p:cNvSpPr/>
          <p:nvPr/>
        </p:nvSpPr>
        <p:spPr>
          <a:xfrm>
            <a:off x="1606017" y="2742617"/>
            <a:ext cx="1756281" cy="400110"/>
          </a:xfrm>
          <a:prstGeom prst="rect">
            <a:avLst/>
          </a:prstGeom>
        </p:spPr>
        <p:txBody>
          <a:bodyPr wrap="square">
            <a:spAutoFit/>
          </a:bodyPr>
          <a:lstStyle/>
          <a:p>
            <a:pPr algn="ctr" eaLnBrk="1" fontAlgn="auto" hangingPunct="1">
              <a:spcBef>
                <a:spcPts val="0"/>
              </a:spcBef>
              <a:spcAft>
                <a:spcPts val="0"/>
              </a:spcAft>
              <a:defRPr/>
            </a:pPr>
            <a:r>
              <a:rPr lang="en-GB" sz="1000" b="1" dirty="0">
                <a:solidFill>
                  <a:schemeClr val="accent6"/>
                </a:solidFill>
                <a:latin typeface="Courier"/>
              </a:rPr>
              <a:t>Animal Care and Management</a:t>
            </a:r>
          </a:p>
        </p:txBody>
      </p:sp>
      <p:sp>
        <p:nvSpPr>
          <p:cNvPr id="16" name="TextBox 15">
            <a:extLst>
              <a:ext uri="{FF2B5EF4-FFF2-40B4-BE49-F238E27FC236}">
                <a16:creationId xmlns:a16="http://schemas.microsoft.com/office/drawing/2014/main" id="{854C1548-3271-4879-9DAF-09280B6CA8DD}"/>
              </a:ext>
            </a:extLst>
          </p:cNvPr>
          <p:cNvSpPr txBox="1"/>
          <p:nvPr/>
        </p:nvSpPr>
        <p:spPr>
          <a:xfrm>
            <a:off x="1523525" y="2092320"/>
            <a:ext cx="1921267" cy="553998"/>
          </a:xfrm>
          <a:prstGeom prst="rect">
            <a:avLst/>
          </a:prstGeom>
          <a:noFill/>
        </p:spPr>
        <p:txBody>
          <a:bodyPr wrap="square" rtlCol="0">
            <a:spAutoFit/>
          </a:bodyPr>
          <a:lstStyle>
            <a:defPPr>
              <a:defRPr lang="en-US"/>
            </a:defPPr>
            <a:lvl1pPr>
              <a:defRPr sz="1100" b="1">
                <a:solidFill>
                  <a:schemeClr val="tx2"/>
                </a:solidFill>
              </a:defRPr>
            </a:lvl1pPr>
          </a:lstStyle>
          <a:p>
            <a:pPr algn="ctr" eaLnBrk="1" fontAlgn="auto" hangingPunct="1">
              <a:spcBef>
                <a:spcPts val="0"/>
              </a:spcBef>
              <a:spcAft>
                <a:spcPts val="0"/>
              </a:spcAft>
              <a:defRPr/>
            </a:pPr>
            <a:r>
              <a:rPr lang="en-GB" sz="1000" dirty="0">
                <a:solidFill>
                  <a:schemeClr val="accent6"/>
                </a:solidFill>
                <a:latin typeface="Courier"/>
              </a:rPr>
              <a:t>Agriculture, Land Management and Production</a:t>
            </a:r>
          </a:p>
        </p:txBody>
      </p:sp>
      <p:sp>
        <p:nvSpPr>
          <p:cNvPr id="17" name="TextBox 16">
            <a:extLst>
              <a:ext uri="{FF2B5EF4-FFF2-40B4-BE49-F238E27FC236}">
                <a16:creationId xmlns:a16="http://schemas.microsoft.com/office/drawing/2014/main" id="{7260036C-6A93-4DD1-A4FF-C8989DDB7141}"/>
              </a:ext>
            </a:extLst>
          </p:cNvPr>
          <p:cNvSpPr txBox="1"/>
          <p:nvPr/>
        </p:nvSpPr>
        <p:spPr>
          <a:xfrm>
            <a:off x="3910087" y="2182549"/>
            <a:ext cx="1331293" cy="246221"/>
          </a:xfrm>
          <a:prstGeom prst="rect">
            <a:avLst/>
          </a:prstGeom>
          <a:noFill/>
        </p:spPr>
        <p:txBody>
          <a:bodyPr wrap="square" rtlCol="0">
            <a:spAutoFit/>
          </a:bodyPr>
          <a:lstStyle/>
          <a:p>
            <a:pPr algn="ctr" eaLnBrk="1" fontAlgn="auto" hangingPunct="1">
              <a:spcBef>
                <a:spcPts val="0"/>
              </a:spcBef>
              <a:spcAft>
                <a:spcPts val="0"/>
              </a:spcAft>
              <a:defRPr/>
            </a:pPr>
            <a:r>
              <a:rPr lang="en-GB" sz="1000" b="1" dirty="0">
                <a:solidFill>
                  <a:schemeClr val="accent6"/>
                </a:solidFill>
                <a:latin typeface="Courier"/>
              </a:rPr>
              <a:t>Human Resources</a:t>
            </a:r>
          </a:p>
        </p:txBody>
      </p:sp>
      <p:sp>
        <p:nvSpPr>
          <p:cNvPr id="18" name="TextBox 17">
            <a:extLst>
              <a:ext uri="{FF2B5EF4-FFF2-40B4-BE49-F238E27FC236}">
                <a16:creationId xmlns:a16="http://schemas.microsoft.com/office/drawing/2014/main" id="{7D9FE88D-FCB0-4CE1-8173-6B770EF18D2F}"/>
              </a:ext>
            </a:extLst>
          </p:cNvPr>
          <p:cNvSpPr txBox="1"/>
          <p:nvPr/>
        </p:nvSpPr>
        <p:spPr>
          <a:xfrm>
            <a:off x="3697592" y="2463520"/>
            <a:ext cx="1756281" cy="400110"/>
          </a:xfrm>
          <a:prstGeom prst="rect">
            <a:avLst/>
          </a:prstGeom>
          <a:noFill/>
        </p:spPr>
        <p:txBody>
          <a:bodyPr wrap="square" rtlCol="0">
            <a:spAutoFit/>
          </a:bodyPr>
          <a:lstStyle/>
          <a:p>
            <a:pPr algn="ctr" eaLnBrk="1" fontAlgn="auto" hangingPunct="1">
              <a:spcBef>
                <a:spcPts val="0"/>
              </a:spcBef>
              <a:spcAft>
                <a:spcPts val="0"/>
              </a:spcAft>
              <a:defRPr/>
            </a:pPr>
            <a:r>
              <a:rPr lang="en-GB" sz="1000" b="1" dirty="0">
                <a:solidFill>
                  <a:schemeClr val="accent6"/>
                </a:solidFill>
                <a:latin typeface="Courier"/>
              </a:rPr>
              <a:t>Management and Administration</a:t>
            </a:r>
          </a:p>
        </p:txBody>
      </p:sp>
      <p:sp>
        <p:nvSpPr>
          <p:cNvPr id="19" name="TextBox 18">
            <a:extLst>
              <a:ext uri="{FF2B5EF4-FFF2-40B4-BE49-F238E27FC236}">
                <a16:creationId xmlns:a16="http://schemas.microsoft.com/office/drawing/2014/main" id="{E7572114-A2B2-4FBC-84D7-3CF0D711A9B6}"/>
              </a:ext>
            </a:extLst>
          </p:cNvPr>
          <p:cNvSpPr txBox="1"/>
          <p:nvPr/>
        </p:nvSpPr>
        <p:spPr>
          <a:xfrm>
            <a:off x="5810365" y="2217002"/>
            <a:ext cx="1125576" cy="261610"/>
          </a:xfrm>
          <a:prstGeom prst="rect">
            <a:avLst/>
          </a:prstGeom>
          <a:noFill/>
        </p:spPr>
        <p:txBody>
          <a:bodyPr wrap="square" rtlCol="0">
            <a:spAutoFit/>
          </a:bodyPr>
          <a:lstStyle/>
          <a:p>
            <a:pPr algn="ctr" eaLnBrk="1" fontAlgn="auto" hangingPunct="1">
              <a:spcBef>
                <a:spcPts val="0"/>
              </a:spcBef>
              <a:spcAft>
                <a:spcPts val="0"/>
              </a:spcAft>
              <a:defRPr/>
            </a:pPr>
            <a:r>
              <a:rPr lang="en-GB" sz="1100" b="1" dirty="0">
                <a:solidFill>
                  <a:schemeClr val="accent6"/>
                </a:solidFill>
                <a:latin typeface="Courier"/>
              </a:rPr>
              <a:t>Catering</a:t>
            </a:r>
            <a:endParaRPr lang="en-GB" sz="1200" b="1" dirty="0">
              <a:solidFill>
                <a:schemeClr val="accent6"/>
              </a:solidFill>
              <a:latin typeface="Courier"/>
            </a:endParaRPr>
          </a:p>
        </p:txBody>
      </p:sp>
      <p:sp>
        <p:nvSpPr>
          <p:cNvPr id="20" name="TextBox 19">
            <a:extLst>
              <a:ext uri="{FF2B5EF4-FFF2-40B4-BE49-F238E27FC236}">
                <a16:creationId xmlns:a16="http://schemas.microsoft.com/office/drawing/2014/main" id="{CF10BBDF-B827-46EC-9A3C-7D4C75D897DD}"/>
              </a:ext>
            </a:extLst>
          </p:cNvPr>
          <p:cNvSpPr txBox="1"/>
          <p:nvPr/>
        </p:nvSpPr>
        <p:spPr>
          <a:xfrm>
            <a:off x="7467778" y="3063784"/>
            <a:ext cx="1590692" cy="400110"/>
          </a:xfrm>
          <a:prstGeom prst="rect">
            <a:avLst/>
          </a:prstGeom>
          <a:noFill/>
        </p:spPr>
        <p:txBody>
          <a:bodyPr wrap="square" rtlCol="0">
            <a:spAutoFit/>
          </a:bodyPr>
          <a:lstStyle/>
          <a:p>
            <a:pPr algn="ctr" eaLnBrk="1" fontAlgn="auto" hangingPunct="1">
              <a:spcBef>
                <a:spcPts val="0"/>
              </a:spcBef>
              <a:spcAft>
                <a:spcPts val="0"/>
              </a:spcAft>
              <a:defRPr/>
            </a:pPr>
            <a:r>
              <a:rPr lang="en-GB" sz="1000" b="1" dirty="0">
                <a:solidFill>
                  <a:schemeClr val="tx2"/>
                </a:solidFill>
                <a:latin typeface="Courier"/>
              </a:rPr>
              <a:t>Onsite Construction</a:t>
            </a:r>
          </a:p>
        </p:txBody>
      </p:sp>
      <p:sp>
        <p:nvSpPr>
          <p:cNvPr id="21" name="TextBox 20">
            <a:extLst>
              <a:ext uri="{FF2B5EF4-FFF2-40B4-BE49-F238E27FC236}">
                <a16:creationId xmlns:a16="http://schemas.microsoft.com/office/drawing/2014/main" id="{16A79B2F-BCE6-4363-8CFF-7C490592F1C8}"/>
              </a:ext>
            </a:extLst>
          </p:cNvPr>
          <p:cNvSpPr txBox="1"/>
          <p:nvPr/>
        </p:nvSpPr>
        <p:spPr>
          <a:xfrm>
            <a:off x="7401911" y="2105604"/>
            <a:ext cx="1700610" cy="400110"/>
          </a:xfrm>
          <a:prstGeom prst="rect">
            <a:avLst/>
          </a:prstGeom>
          <a:noFill/>
        </p:spPr>
        <p:txBody>
          <a:bodyPr wrap="square" rtlCol="0">
            <a:spAutoFit/>
          </a:bodyPr>
          <a:lstStyle/>
          <a:p>
            <a:pPr algn="ctr" eaLnBrk="1" fontAlgn="auto" hangingPunct="1">
              <a:spcBef>
                <a:spcPts val="0"/>
              </a:spcBef>
              <a:spcAft>
                <a:spcPts val="0"/>
              </a:spcAft>
              <a:defRPr/>
            </a:pPr>
            <a:r>
              <a:rPr lang="en-GB" sz="1000" b="1" dirty="0">
                <a:solidFill>
                  <a:schemeClr val="tx2"/>
                </a:solidFill>
                <a:latin typeface="Courier"/>
              </a:rPr>
              <a:t>Building Services Engineering</a:t>
            </a:r>
          </a:p>
        </p:txBody>
      </p:sp>
      <p:sp>
        <p:nvSpPr>
          <p:cNvPr id="22" name="TextBox 21">
            <a:extLst>
              <a:ext uri="{FF2B5EF4-FFF2-40B4-BE49-F238E27FC236}">
                <a16:creationId xmlns:a16="http://schemas.microsoft.com/office/drawing/2014/main" id="{D10905A7-B80C-4AD9-A1F5-6C21A084954B}"/>
              </a:ext>
            </a:extLst>
          </p:cNvPr>
          <p:cNvSpPr txBox="1"/>
          <p:nvPr/>
        </p:nvSpPr>
        <p:spPr>
          <a:xfrm>
            <a:off x="7401911" y="2572535"/>
            <a:ext cx="1804920" cy="415498"/>
          </a:xfrm>
          <a:prstGeom prst="rect">
            <a:avLst/>
          </a:prstGeom>
          <a:noFill/>
        </p:spPr>
        <p:txBody>
          <a:bodyPr wrap="square" rtlCol="0">
            <a:spAutoFit/>
          </a:bodyPr>
          <a:lstStyle/>
          <a:p>
            <a:pPr algn="ctr" eaLnBrk="1" fontAlgn="auto" hangingPunct="1">
              <a:spcBef>
                <a:spcPts val="0"/>
              </a:spcBef>
              <a:spcAft>
                <a:spcPts val="0"/>
              </a:spcAft>
              <a:defRPr/>
            </a:pPr>
            <a:r>
              <a:rPr lang="en-GB" sz="1000" b="1" dirty="0">
                <a:solidFill>
                  <a:srgbClr val="FF0000"/>
                </a:solidFill>
                <a:latin typeface="Courier"/>
              </a:rPr>
              <a:t>Design</a:t>
            </a:r>
            <a:r>
              <a:rPr lang="en-GB" sz="1050" b="1" dirty="0">
                <a:solidFill>
                  <a:srgbClr val="FF0000"/>
                </a:solidFill>
                <a:latin typeface="Courier"/>
              </a:rPr>
              <a:t>, Surveying and Planning</a:t>
            </a:r>
          </a:p>
        </p:txBody>
      </p:sp>
      <p:sp>
        <p:nvSpPr>
          <p:cNvPr id="23" name="TextBox 22">
            <a:extLst>
              <a:ext uri="{FF2B5EF4-FFF2-40B4-BE49-F238E27FC236}">
                <a16:creationId xmlns:a16="http://schemas.microsoft.com/office/drawing/2014/main" id="{4DBCC511-5FF8-4196-A432-573796738CF5}"/>
              </a:ext>
            </a:extLst>
          </p:cNvPr>
          <p:cNvSpPr txBox="1"/>
          <p:nvPr/>
        </p:nvSpPr>
        <p:spPr>
          <a:xfrm>
            <a:off x="9163186" y="3027525"/>
            <a:ext cx="1585042" cy="400110"/>
          </a:xfrm>
          <a:prstGeom prst="rect">
            <a:avLst/>
          </a:prstGeom>
          <a:noFill/>
        </p:spPr>
        <p:txBody>
          <a:bodyPr wrap="square" rtlCol="0">
            <a:spAutoFit/>
          </a:bodyPr>
          <a:lstStyle/>
          <a:p>
            <a:pPr algn="ctr" eaLnBrk="1" fontAlgn="auto" hangingPunct="1">
              <a:spcBef>
                <a:spcPts val="0"/>
              </a:spcBef>
              <a:spcAft>
                <a:spcPts val="0"/>
              </a:spcAft>
              <a:defRPr/>
            </a:pPr>
            <a:r>
              <a:rPr lang="en-GB" sz="1000" b="1" dirty="0">
                <a:solidFill>
                  <a:schemeClr val="accent6"/>
                </a:solidFill>
                <a:latin typeface="Courier"/>
              </a:rPr>
              <a:t>Media, Broadcast and Production</a:t>
            </a:r>
          </a:p>
        </p:txBody>
      </p:sp>
      <p:sp>
        <p:nvSpPr>
          <p:cNvPr id="24" name="TextBox 23">
            <a:extLst>
              <a:ext uri="{FF2B5EF4-FFF2-40B4-BE49-F238E27FC236}">
                <a16:creationId xmlns:a16="http://schemas.microsoft.com/office/drawing/2014/main" id="{EB91BE5C-C40B-4A33-B07A-7164D2403F4C}"/>
              </a:ext>
            </a:extLst>
          </p:cNvPr>
          <p:cNvSpPr txBox="1"/>
          <p:nvPr/>
        </p:nvSpPr>
        <p:spPr>
          <a:xfrm>
            <a:off x="9125873" y="2143796"/>
            <a:ext cx="1694479" cy="246221"/>
          </a:xfrm>
          <a:prstGeom prst="rect">
            <a:avLst/>
          </a:prstGeom>
          <a:noFill/>
        </p:spPr>
        <p:txBody>
          <a:bodyPr wrap="square" rtlCol="0">
            <a:spAutoFit/>
          </a:bodyPr>
          <a:lstStyle/>
          <a:p>
            <a:pPr algn="ctr" eaLnBrk="1" fontAlgn="auto" hangingPunct="1">
              <a:spcBef>
                <a:spcPts val="0"/>
              </a:spcBef>
              <a:spcAft>
                <a:spcPts val="0"/>
              </a:spcAft>
              <a:defRPr/>
            </a:pPr>
            <a:r>
              <a:rPr lang="en-GB" sz="1000" b="1" dirty="0">
                <a:solidFill>
                  <a:schemeClr val="accent6"/>
                </a:solidFill>
                <a:latin typeface="Courier"/>
              </a:rPr>
              <a:t>Craft and Design</a:t>
            </a:r>
          </a:p>
        </p:txBody>
      </p:sp>
      <p:sp>
        <p:nvSpPr>
          <p:cNvPr id="25" name="TextBox 24">
            <a:extLst>
              <a:ext uri="{FF2B5EF4-FFF2-40B4-BE49-F238E27FC236}">
                <a16:creationId xmlns:a16="http://schemas.microsoft.com/office/drawing/2014/main" id="{BCD8A67C-95E8-4DC7-8100-0C66E18B9E7D}"/>
              </a:ext>
            </a:extLst>
          </p:cNvPr>
          <p:cNvSpPr txBox="1"/>
          <p:nvPr/>
        </p:nvSpPr>
        <p:spPr>
          <a:xfrm>
            <a:off x="9124337" y="2467473"/>
            <a:ext cx="1804919" cy="400110"/>
          </a:xfrm>
          <a:prstGeom prst="rect">
            <a:avLst/>
          </a:prstGeom>
          <a:noFill/>
        </p:spPr>
        <p:txBody>
          <a:bodyPr wrap="square" rtlCol="0">
            <a:spAutoFit/>
          </a:bodyPr>
          <a:lstStyle/>
          <a:p>
            <a:pPr algn="ctr" eaLnBrk="1" fontAlgn="auto" hangingPunct="1">
              <a:spcBef>
                <a:spcPts val="0"/>
              </a:spcBef>
              <a:spcAft>
                <a:spcPts val="0"/>
              </a:spcAft>
              <a:defRPr/>
            </a:pPr>
            <a:r>
              <a:rPr lang="en-GB" sz="1000" b="1" dirty="0">
                <a:solidFill>
                  <a:schemeClr val="accent6"/>
                </a:solidFill>
                <a:latin typeface="Courier"/>
              </a:rPr>
              <a:t>Cultural Heritage and Visitor Attractions</a:t>
            </a:r>
          </a:p>
        </p:txBody>
      </p:sp>
      <p:sp>
        <p:nvSpPr>
          <p:cNvPr id="26" name="TextBox 25">
            <a:extLst>
              <a:ext uri="{FF2B5EF4-FFF2-40B4-BE49-F238E27FC236}">
                <a16:creationId xmlns:a16="http://schemas.microsoft.com/office/drawing/2014/main" id="{56EA6621-0652-4680-A1B5-486911FBCEC1}"/>
              </a:ext>
            </a:extLst>
          </p:cNvPr>
          <p:cNvSpPr txBox="1"/>
          <p:nvPr/>
        </p:nvSpPr>
        <p:spPr>
          <a:xfrm>
            <a:off x="6397837" y="5661248"/>
            <a:ext cx="5396895" cy="830997"/>
          </a:xfrm>
          <a:prstGeom prst="rect">
            <a:avLst/>
          </a:prstGeom>
          <a:noFill/>
          <a:ln>
            <a:solidFill>
              <a:schemeClr val="accent1">
                <a:shade val="50000"/>
              </a:schemeClr>
            </a:solidFill>
          </a:ln>
        </p:spPr>
        <p:txBody>
          <a:bodyPr wrap="square" rtlCol="0">
            <a:spAutoFit/>
          </a:bodyPr>
          <a:lstStyle/>
          <a:p>
            <a:pPr eaLnBrk="1" fontAlgn="auto" hangingPunct="1">
              <a:spcBef>
                <a:spcPts val="0"/>
              </a:spcBef>
              <a:spcAft>
                <a:spcPts val="0"/>
              </a:spcAft>
              <a:defRPr/>
            </a:pPr>
            <a:r>
              <a:rPr lang="en-GB" sz="1600" b="1" i="1" dirty="0">
                <a:solidFill>
                  <a:srgbClr val="FF0000"/>
                </a:solidFill>
                <a:latin typeface="Arial" panose="020B0604020202020204" pitchFamily="34" charset="0"/>
                <a:cs typeface="Arial" panose="020B0604020202020204" pitchFamily="34" charset="0"/>
              </a:rPr>
              <a:t>T LEVELS FOR 2020 DELIVERY</a:t>
            </a:r>
          </a:p>
          <a:p>
            <a:pPr eaLnBrk="1" fontAlgn="auto" hangingPunct="1">
              <a:spcBef>
                <a:spcPts val="0"/>
              </a:spcBef>
              <a:spcAft>
                <a:spcPts val="0"/>
              </a:spcAft>
              <a:defRPr/>
            </a:pPr>
            <a:r>
              <a:rPr lang="en-GB" sz="1600" b="1" i="1" dirty="0">
                <a:solidFill>
                  <a:schemeClr val="tx2"/>
                </a:solidFill>
                <a:latin typeface="Arial" panose="020B0604020202020204" pitchFamily="34" charset="0"/>
                <a:cs typeface="Arial" panose="020B0604020202020204" pitchFamily="34" charset="0"/>
              </a:rPr>
              <a:t>T LEVELS FOR 2021 DELIVERY</a:t>
            </a:r>
          </a:p>
          <a:p>
            <a:pPr eaLnBrk="1" fontAlgn="auto" hangingPunct="1">
              <a:spcBef>
                <a:spcPts val="0"/>
              </a:spcBef>
              <a:spcAft>
                <a:spcPts val="0"/>
              </a:spcAft>
              <a:defRPr/>
            </a:pPr>
            <a:r>
              <a:rPr lang="en-GB" sz="1600" b="1" i="1" dirty="0">
                <a:solidFill>
                  <a:schemeClr val="accent6"/>
                </a:solidFill>
                <a:latin typeface="Arial" panose="020B0604020202020204" pitchFamily="34" charset="0"/>
                <a:cs typeface="Arial" panose="020B0604020202020204" pitchFamily="34" charset="0"/>
              </a:rPr>
              <a:t>T LEVELS FOR DELIVERY IN 2022 OR 2023 TBC</a:t>
            </a:r>
          </a:p>
        </p:txBody>
      </p:sp>
      <p:sp>
        <p:nvSpPr>
          <p:cNvPr id="27" name="TextBox 26">
            <a:extLst>
              <a:ext uri="{FF2B5EF4-FFF2-40B4-BE49-F238E27FC236}">
                <a16:creationId xmlns:a16="http://schemas.microsoft.com/office/drawing/2014/main" id="{F10FA0F1-CD8B-40E2-B0AF-35DDF29A0B1E}"/>
              </a:ext>
            </a:extLst>
          </p:cNvPr>
          <p:cNvSpPr txBox="1"/>
          <p:nvPr/>
        </p:nvSpPr>
        <p:spPr>
          <a:xfrm>
            <a:off x="2882045" y="3687202"/>
            <a:ext cx="1439838" cy="738664"/>
          </a:xfrm>
          <a:prstGeom prst="rect">
            <a:avLst/>
          </a:prstGeom>
          <a:solidFill>
            <a:schemeClr val="tx1"/>
          </a:solidFill>
          <a:ln>
            <a:solidFill>
              <a:schemeClr val="accent1">
                <a:shade val="50000"/>
              </a:schemeClr>
            </a:solidFill>
          </a:ln>
        </p:spPr>
        <p:txBody>
          <a:bodyPr wrap="square" rtlCol="0">
            <a:spAutoFit/>
          </a:bodyPr>
          <a:lstStyle>
            <a:defPPr>
              <a:defRPr lang="en-US"/>
            </a:defPPr>
            <a:lvl1pPr algn="ctr">
              <a:defRPr sz="1400" b="1">
                <a:solidFill>
                  <a:prstClr val="black"/>
                </a:solidFill>
              </a:defRPr>
            </a:lvl1pPr>
          </a:lstStyle>
          <a:p>
            <a:pPr eaLnBrk="1" fontAlgn="auto" hangingPunct="1">
              <a:spcBef>
                <a:spcPts val="0"/>
              </a:spcBef>
              <a:spcAft>
                <a:spcPts val="0"/>
              </a:spcAft>
              <a:defRPr/>
            </a:pPr>
            <a:r>
              <a:rPr lang="en-GB" i="1" dirty="0">
                <a:solidFill>
                  <a:schemeClr val="bg1"/>
                </a:solidFill>
                <a:latin typeface="Arial" panose="020B0604020202020204" pitchFamily="34" charset="0"/>
                <a:cs typeface="Arial" panose="020B0604020202020204" pitchFamily="34" charset="0"/>
              </a:rPr>
              <a:t>EDUCATION AND CHILDCARE</a:t>
            </a:r>
          </a:p>
        </p:txBody>
      </p:sp>
      <p:sp>
        <p:nvSpPr>
          <p:cNvPr id="28" name="TextBox 27">
            <a:extLst>
              <a:ext uri="{FF2B5EF4-FFF2-40B4-BE49-F238E27FC236}">
                <a16:creationId xmlns:a16="http://schemas.microsoft.com/office/drawing/2014/main" id="{7B1147E9-F45A-4435-87E5-E0875411360A}"/>
              </a:ext>
            </a:extLst>
          </p:cNvPr>
          <p:cNvSpPr txBox="1"/>
          <p:nvPr/>
        </p:nvSpPr>
        <p:spPr>
          <a:xfrm>
            <a:off x="4408069" y="3678042"/>
            <a:ext cx="1788790" cy="738664"/>
          </a:xfrm>
          <a:prstGeom prst="rect">
            <a:avLst/>
          </a:prstGeom>
          <a:solidFill>
            <a:schemeClr val="tx1"/>
          </a:solidFill>
          <a:ln>
            <a:solidFill>
              <a:schemeClr val="accent1">
                <a:shade val="50000"/>
              </a:schemeClr>
            </a:solidFill>
          </a:ln>
        </p:spPr>
        <p:txBody>
          <a:bodyPr wrap="square" rtlCol="0">
            <a:spAutoFit/>
          </a:bodyPr>
          <a:lstStyle>
            <a:defPPr>
              <a:defRPr lang="en-US"/>
            </a:defPPr>
            <a:lvl1pPr algn="ctr">
              <a:defRPr sz="1400" b="1">
                <a:solidFill>
                  <a:prstClr val="black"/>
                </a:solidFill>
              </a:defRPr>
            </a:lvl1pPr>
          </a:lstStyle>
          <a:p>
            <a:pPr eaLnBrk="1" fontAlgn="auto" hangingPunct="1">
              <a:spcBef>
                <a:spcPts val="0"/>
              </a:spcBef>
              <a:spcAft>
                <a:spcPts val="0"/>
              </a:spcAft>
              <a:defRPr/>
            </a:pPr>
            <a:r>
              <a:rPr lang="en-GB" i="1" dirty="0">
                <a:solidFill>
                  <a:schemeClr val="bg1"/>
                </a:solidFill>
                <a:latin typeface="Arial" panose="020B0604020202020204" pitchFamily="34" charset="0"/>
                <a:cs typeface="Arial" panose="020B0604020202020204" pitchFamily="34" charset="0"/>
              </a:rPr>
              <a:t>ENGINEERING AND MANUFACTURING</a:t>
            </a:r>
          </a:p>
        </p:txBody>
      </p:sp>
      <p:sp>
        <p:nvSpPr>
          <p:cNvPr id="29" name="TextBox 28">
            <a:extLst>
              <a:ext uri="{FF2B5EF4-FFF2-40B4-BE49-F238E27FC236}">
                <a16:creationId xmlns:a16="http://schemas.microsoft.com/office/drawing/2014/main" id="{1BAA76DC-F7B6-480A-B048-4F4D7010598F}"/>
              </a:ext>
            </a:extLst>
          </p:cNvPr>
          <p:cNvSpPr txBox="1"/>
          <p:nvPr/>
        </p:nvSpPr>
        <p:spPr>
          <a:xfrm>
            <a:off x="6295763" y="3671278"/>
            <a:ext cx="1386056" cy="738664"/>
          </a:xfrm>
          <a:prstGeom prst="rect">
            <a:avLst/>
          </a:prstGeom>
          <a:solidFill>
            <a:schemeClr val="tx1"/>
          </a:solidFill>
          <a:ln>
            <a:solidFill>
              <a:schemeClr val="accent1">
                <a:shade val="50000"/>
              </a:schemeClr>
            </a:solidFill>
          </a:ln>
        </p:spPr>
        <p:txBody>
          <a:bodyPr wrap="square" rtlCol="0">
            <a:spAutoFit/>
          </a:bodyPr>
          <a:lstStyle>
            <a:defPPr>
              <a:defRPr lang="en-US"/>
            </a:defPPr>
            <a:lvl1pPr algn="ctr">
              <a:defRPr sz="1400" b="1">
                <a:solidFill>
                  <a:prstClr val="black"/>
                </a:solidFill>
              </a:defRPr>
            </a:lvl1pPr>
          </a:lstStyle>
          <a:p>
            <a:pPr eaLnBrk="1" fontAlgn="auto" hangingPunct="1">
              <a:spcBef>
                <a:spcPts val="0"/>
              </a:spcBef>
              <a:spcAft>
                <a:spcPts val="0"/>
              </a:spcAft>
              <a:defRPr/>
            </a:pPr>
            <a:r>
              <a:rPr lang="en-GB" i="1" dirty="0">
                <a:solidFill>
                  <a:schemeClr val="bg1"/>
                </a:solidFill>
                <a:latin typeface="Arial" panose="020B0604020202020204" pitchFamily="34" charset="0"/>
                <a:cs typeface="Arial" panose="020B0604020202020204" pitchFamily="34" charset="0"/>
              </a:rPr>
              <a:t>HAIR AND BEAUTY</a:t>
            </a:r>
          </a:p>
          <a:p>
            <a:pPr eaLnBrk="1" fontAlgn="auto" hangingPunct="1">
              <a:spcBef>
                <a:spcPts val="0"/>
              </a:spcBef>
              <a:spcAft>
                <a:spcPts val="0"/>
              </a:spcAft>
              <a:defRPr/>
            </a:pPr>
            <a:endParaRPr lang="en-GB" dirty="0">
              <a:latin typeface="Calibri"/>
            </a:endParaRPr>
          </a:p>
        </p:txBody>
      </p:sp>
      <p:sp>
        <p:nvSpPr>
          <p:cNvPr id="38" name="TextBox 37">
            <a:extLst>
              <a:ext uri="{FF2B5EF4-FFF2-40B4-BE49-F238E27FC236}">
                <a16:creationId xmlns:a16="http://schemas.microsoft.com/office/drawing/2014/main" id="{1AA7B95C-C1F0-4CF2-9BFF-1AEC27C6ED36}"/>
              </a:ext>
            </a:extLst>
          </p:cNvPr>
          <p:cNvSpPr txBox="1"/>
          <p:nvPr/>
        </p:nvSpPr>
        <p:spPr>
          <a:xfrm>
            <a:off x="1348939" y="5583114"/>
            <a:ext cx="1611671" cy="400110"/>
          </a:xfrm>
          <a:prstGeom prst="rect">
            <a:avLst/>
          </a:prstGeom>
          <a:noFill/>
        </p:spPr>
        <p:txBody>
          <a:bodyPr wrap="square" rtlCol="0">
            <a:spAutoFit/>
          </a:bodyPr>
          <a:lstStyle/>
          <a:p>
            <a:pPr algn="ctr" eaLnBrk="1" fontAlgn="auto" hangingPunct="1">
              <a:spcBef>
                <a:spcPts val="0"/>
              </a:spcBef>
              <a:spcAft>
                <a:spcPts val="0"/>
              </a:spcAft>
              <a:defRPr/>
            </a:pPr>
            <a:r>
              <a:rPr lang="en-GB" sz="1000" b="1" dirty="0">
                <a:solidFill>
                  <a:schemeClr val="tx2"/>
                </a:solidFill>
                <a:latin typeface="Courier"/>
              </a:rPr>
              <a:t>Digital Support and Services</a:t>
            </a:r>
          </a:p>
        </p:txBody>
      </p:sp>
      <p:sp>
        <p:nvSpPr>
          <p:cNvPr id="39" name="Rectangle 38">
            <a:extLst>
              <a:ext uri="{FF2B5EF4-FFF2-40B4-BE49-F238E27FC236}">
                <a16:creationId xmlns:a16="http://schemas.microsoft.com/office/drawing/2014/main" id="{C772DC6B-5AAB-4759-AC4D-8D75EFB5AE0F}"/>
              </a:ext>
            </a:extLst>
          </p:cNvPr>
          <p:cNvSpPr/>
          <p:nvPr/>
        </p:nvSpPr>
        <p:spPr>
          <a:xfrm>
            <a:off x="1375456" y="4503063"/>
            <a:ext cx="1506589" cy="400110"/>
          </a:xfrm>
          <a:prstGeom prst="rect">
            <a:avLst/>
          </a:prstGeom>
        </p:spPr>
        <p:txBody>
          <a:bodyPr wrap="square">
            <a:spAutoFit/>
          </a:bodyPr>
          <a:lstStyle/>
          <a:p>
            <a:pPr algn="ctr" eaLnBrk="1" fontAlgn="auto" hangingPunct="1">
              <a:spcBef>
                <a:spcPts val="0"/>
              </a:spcBef>
              <a:spcAft>
                <a:spcPts val="0"/>
              </a:spcAft>
              <a:defRPr/>
            </a:pPr>
            <a:r>
              <a:rPr lang="en-GB" sz="1000" b="1" dirty="0">
                <a:solidFill>
                  <a:schemeClr val="tx2"/>
                </a:solidFill>
                <a:latin typeface="Courier"/>
              </a:rPr>
              <a:t>Digital </a:t>
            </a:r>
          </a:p>
          <a:p>
            <a:pPr algn="ctr" eaLnBrk="1" fontAlgn="auto" hangingPunct="1">
              <a:spcBef>
                <a:spcPts val="0"/>
              </a:spcBef>
              <a:spcAft>
                <a:spcPts val="0"/>
              </a:spcAft>
              <a:defRPr/>
            </a:pPr>
            <a:r>
              <a:rPr lang="en-GB" sz="1000" b="1" dirty="0">
                <a:solidFill>
                  <a:schemeClr val="tx2"/>
                </a:solidFill>
                <a:latin typeface="Courier"/>
              </a:rPr>
              <a:t>Business Services</a:t>
            </a:r>
          </a:p>
        </p:txBody>
      </p:sp>
      <p:sp>
        <p:nvSpPr>
          <p:cNvPr id="40" name="TextBox 39">
            <a:extLst>
              <a:ext uri="{FF2B5EF4-FFF2-40B4-BE49-F238E27FC236}">
                <a16:creationId xmlns:a16="http://schemas.microsoft.com/office/drawing/2014/main" id="{2CEF249E-3010-46B4-8A7B-12AACBAB2B35}"/>
              </a:ext>
            </a:extLst>
          </p:cNvPr>
          <p:cNvSpPr txBox="1"/>
          <p:nvPr/>
        </p:nvSpPr>
        <p:spPr>
          <a:xfrm>
            <a:off x="1348939" y="4929813"/>
            <a:ext cx="1611671" cy="553998"/>
          </a:xfrm>
          <a:prstGeom prst="rect">
            <a:avLst/>
          </a:prstGeom>
          <a:noFill/>
        </p:spPr>
        <p:txBody>
          <a:bodyPr wrap="square" rtlCol="0">
            <a:spAutoFit/>
          </a:bodyPr>
          <a:lstStyle/>
          <a:p>
            <a:pPr algn="ctr" eaLnBrk="1" fontAlgn="auto" hangingPunct="1">
              <a:spcBef>
                <a:spcPts val="0"/>
              </a:spcBef>
              <a:spcAft>
                <a:spcPts val="0"/>
              </a:spcAft>
              <a:defRPr/>
            </a:pPr>
            <a:r>
              <a:rPr lang="en-GB" sz="1000" b="1" dirty="0">
                <a:solidFill>
                  <a:srgbClr val="FF0000"/>
                </a:solidFill>
                <a:latin typeface="Courier"/>
              </a:rPr>
              <a:t>Digital Production, Design and Development</a:t>
            </a:r>
          </a:p>
        </p:txBody>
      </p:sp>
      <p:sp>
        <p:nvSpPr>
          <p:cNvPr id="41" name="TextBox 40">
            <a:extLst>
              <a:ext uri="{FF2B5EF4-FFF2-40B4-BE49-F238E27FC236}">
                <a16:creationId xmlns:a16="http://schemas.microsoft.com/office/drawing/2014/main" id="{E2DAA2E0-E765-4DB1-B42D-A42709D3FAC8}"/>
              </a:ext>
            </a:extLst>
          </p:cNvPr>
          <p:cNvSpPr txBox="1"/>
          <p:nvPr/>
        </p:nvSpPr>
        <p:spPr>
          <a:xfrm>
            <a:off x="3030286" y="4503063"/>
            <a:ext cx="1282707" cy="246221"/>
          </a:xfrm>
          <a:prstGeom prst="rect">
            <a:avLst/>
          </a:prstGeom>
          <a:noFill/>
        </p:spPr>
        <p:txBody>
          <a:bodyPr wrap="square" rtlCol="0">
            <a:spAutoFit/>
          </a:bodyPr>
          <a:lstStyle/>
          <a:p>
            <a:pPr algn="ctr" eaLnBrk="1" fontAlgn="auto" hangingPunct="1">
              <a:spcBef>
                <a:spcPts val="0"/>
              </a:spcBef>
              <a:spcAft>
                <a:spcPts val="0"/>
              </a:spcAft>
              <a:defRPr/>
            </a:pPr>
            <a:r>
              <a:rPr lang="en-GB" sz="1000" b="1" dirty="0">
                <a:solidFill>
                  <a:srgbClr val="FF0000"/>
                </a:solidFill>
                <a:latin typeface="Courier"/>
              </a:rPr>
              <a:t>Education</a:t>
            </a:r>
          </a:p>
        </p:txBody>
      </p:sp>
      <p:sp>
        <p:nvSpPr>
          <p:cNvPr id="42" name="Rectangle 41">
            <a:extLst>
              <a:ext uri="{FF2B5EF4-FFF2-40B4-BE49-F238E27FC236}">
                <a16:creationId xmlns:a16="http://schemas.microsoft.com/office/drawing/2014/main" id="{FBA831FA-46F1-446D-A8F7-0CACC84BC156}"/>
              </a:ext>
            </a:extLst>
          </p:cNvPr>
          <p:cNvSpPr/>
          <p:nvPr/>
        </p:nvSpPr>
        <p:spPr>
          <a:xfrm>
            <a:off x="4251636" y="4965712"/>
            <a:ext cx="2049089" cy="553998"/>
          </a:xfrm>
          <a:prstGeom prst="rect">
            <a:avLst/>
          </a:prstGeom>
        </p:spPr>
        <p:txBody>
          <a:bodyPr wrap="square">
            <a:spAutoFit/>
          </a:bodyPr>
          <a:lstStyle/>
          <a:p>
            <a:pPr algn="ctr" eaLnBrk="1" fontAlgn="auto" hangingPunct="1">
              <a:spcBef>
                <a:spcPts val="0"/>
              </a:spcBef>
              <a:spcAft>
                <a:spcPts val="0"/>
              </a:spcAft>
              <a:defRPr/>
            </a:pPr>
            <a:r>
              <a:rPr lang="en-GB" sz="1000" b="1" dirty="0">
                <a:solidFill>
                  <a:schemeClr val="accent6"/>
                </a:solidFill>
                <a:latin typeface="Courier"/>
              </a:rPr>
              <a:t>Maintenance, Installation </a:t>
            </a:r>
          </a:p>
          <a:p>
            <a:pPr algn="ctr" eaLnBrk="1" fontAlgn="auto" hangingPunct="1">
              <a:spcBef>
                <a:spcPts val="0"/>
              </a:spcBef>
              <a:spcAft>
                <a:spcPts val="0"/>
              </a:spcAft>
              <a:defRPr/>
            </a:pPr>
            <a:r>
              <a:rPr lang="en-GB" sz="1000" b="1" dirty="0">
                <a:solidFill>
                  <a:schemeClr val="accent6"/>
                </a:solidFill>
                <a:latin typeface="Courier"/>
              </a:rPr>
              <a:t>and Repair</a:t>
            </a:r>
          </a:p>
        </p:txBody>
      </p:sp>
      <p:sp>
        <p:nvSpPr>
          <p:cNvPr id="43" name="Rectangle 42">
            <a:extLst>
              <a:ext uri="{FF2B5EF4-FFF2-40B4-BE49-F238E27FC236}">
                <a16:creationId xmlns:a16="http://schemas.microsoft.com/office/drawing/2014/main" id="{8ACBF634-D64C-452A-9ADD-52EA54D28B75}"/>
              </a:ext>
            </a:extLst>
          </p:cNvPr>
          <p:cNvSpPr/>
          <p:nvPr/>
        </p:nvSpPr>
        <p:spPr>
          <a:xfrm>
            <a:off x="4484075" y="5598804"/>
            <a:ext cx="1712784" cy="400110"/>
          </a:xfrm>
          <a:prstGeom prst="rect">
            <a:avLst/>
          </a:prstGeom>
        </p:spPr>
        <p:txBody>
          <a:bodyPr wrap="square">
            <a:spAutoFit/>
          </a:bodyPr>
          <a:lstStyle/>
          <a:p>
            <a:pPr algn="ctr" eaLnBrk="1" fontAlgn="auto" hangingPunct="1">
              <a:spcBef>
                <a:spcPts val="0"/>
              </a:spcBef>
              <a:spcAft>
                <a:spcPts val="0"/>
              </a:spcAft>
              <a:defRPr/>
            </a:pPr>
            <a:r>
              <a:rPr lang="en-GB" sz="1000" b="1" dirty="0">
                <a:solidFill>
                  <a:schemeClr val="accent6"/>
                </a:solidFill>
                <a:latin typeface="Courier"/>
              </a:rPr>
              <a:t>Manufacturing </a:t>
            </a:r>
          </a:p>
          <a:p>
            <a:pPr algn="ctr" eaLnBrk="1" fontAlgn="auto" hangingPunct="1">
              <a:spcBef>
                <a:spcPts val="0"/>
              </a:spcBef>
              <a:spcAft>
                <a:spcPts val="0"/>
              </a:spcAft>
              <a:defRPr/>
            </a:pPr>
            <a:r>
              <a:rPr lang="en-GB" sz="1000" b="1" dirty="0">
                <a:solidFill>
                  <a:schemeClr val="accent6"/>
                </a:solidFill>
                <a:latin typeface="Courier"/>
              </a:rPr>
              <a:t>and Process</a:t>
            </a:r>
          </a:p>
        </p:txBody>
      </p:sp>
      <p:sp>
        <p:nvSpPr>
          <p:cNvPr id="44" name="Rectangle 43">
            <a:extLst>
              <a:ext uri="{FF2B5EF4-FFF2-40B4-BE49-F238E27FC236}">
                <a16:creationId xmlns:a16="http://schemas.microsoft.com/office/drawing/2014/main" id="{FE975E60-F2F4-4D0E-8319-B23717EBBB56}"/>
              </a:ext>
            </a:extLst>
          </p:cNvPr>
          <p:cNvSpPr/>
          <p:nvPr/>
        </p:nvSpPr>
        <p:spPr>
          <a:xfrm>
            <a:off x="4214201" y="4525523"/>
            <a:ext cx="2178930" cy="400110"/>
          </a:xfrm>
          <a:prstGeom prst="rect">
            <a:avLst/>
          </a:prstGeom>
        </p:spPr>
        <p:txBody>
          <a:bodyPr wrap="square">
            <a:spAutoFit/>
          </a:bodyPr>
          <a:lstStyle/>
          <a:p>
            <a:pPr algn="ctr" eaLnBrk="1" fontAlgn="auto" hangingPunct="1">
              <a:spcBef>
                <a:spcPts val="0"/>
              </a:spcBef>
              <a:spcAft>
                <a:spcPts val="0"/>
              </a:spcAft>
              <a:defRPr/>
            </a:pPr>
            <a:r>
              <a:rPr lang="en-GB" sz="1000" b="1" dirty="0">
                <a:solidFill>
                  <a:schemeClr val="accent6"/>
                </a:solidFill>
                <a:latin typeface="Courier"/>
              </a:rPr>
              <a:t>Design, Development</a:t>
            </a:r>
          </a:p>
          <a:p>
            <a:pPr algn="ctr" eaLnBrk="1" fontAlgn="auto" hangingPunct="1">
              <a:spcBef>
                <a:spcPts val="0"/>
              </a:spcBef>
              <a:spcAft>
                <a:spcPts val="0"/>
              </a:spcAft>
              <a:defRPr/>
            </a:pPr>
            <a:r>
              <a:rPr lang="en-GB" sz="1000" b="1" dirty="0">
                <a:solidFill>
                  <a:schemeClr val="accent6"/>
                </a:solidFill>
                <a:latin typeface="Courier"/>
              </a:rPr>
              <a:t>and Control</a:t>
            </a:r>
          </a:p>
        </p:txBody>
      </p:sp>
      <p:sp>
        <p:nvSpPr>
          <p:cNvPr id="45" name="Rectangle 44">
            <a:extLst>
              <a:ext uri="{FF2B5EF4-FFF2-40B4-BE49-F238E27FC236}">
                <a16:creationId xmlns:a16="http://schemas.microsoft.com/office/drawing/2014/main" id="{A082340F-66A2-455A-9ECF-25EE408DAEFC}"/>
              </a:ext>
            </a:extLst>
          </p:cNvPr>
          <p:cNvSpPr/>
          <p:nvPr/>
        </p:nvSpPr>
        <p:spPr>
          <a:xfrm>
            <a:off x="6336859" y="4537066"/>
            <a:ext cx="1333895" cy="553998"/>
          </a:xfrm>
          <a:prstGeom prst="rect">
            <a:avLst/>
          </a:prstGeom>
        </p:spPr>
        <p:txBody>
          <a:bodyPr wrap="square">
            <a:spAutoFit/>
          </a:bodyPr>
          <a:lstStyle/>
          <a:p>
            <a:pPr algn="ctr" eaLnBrk="1" fontAlgn="auto" hangingPunct="1">
              <a:spcBef>
                <a:spcPts val="0"/>
              </a:spcBef>
              <a:spcAft>
                <a:spcPts val="0"/>
              </a:spcAft>
              <a:defRPr/>
            </a:pPr>
            <a:r>
              <a:rPr lang="en-GB" sz="1000" b="1" dirty="0">
                <a:solidFill>
                  <a:schemeClr val="accent6"/>
                </a:solidFill>
                <a:latin typeface="Courier"/>
              </a:rPr>
              <a:t>Hair, Beauty and </a:t>
            </a:r>
          </a:p>
          <a:p>
            <a:pPr algn="ctr" eaLnBrk="1" fontAlgn="auto" hangingPunct="1">
              <a:spcBef>
                <a:spcPts val="0"/>
              </a:spcBef>
              <a:spcAft>
                <a:spcPts val="0"/>
              </a:spcAft>
              <a:defRPr/>
            </a:pPr>
            <a:r>
              <a:rPr lang="en-GB" sz="1000" b="1" dirty="0">
                <a:solidFill>
                  <a:schemeClr val="accent6"/>
                </a:solidFill>
                <a:latin typeface="Courier"/>
              </a:rPr>
              <a:t>Aesthetics</a:t>
            </a:r>
          </a:p>
        </p:txBody>
      </p:sp>
      <p:sp>
        <p:nvSpPr>
          <p:cNvPr id="46" name="Rectangle 45">
            <a:extLst>
              <a:ext uri="{FF2B5EF4-FFF2-40B4-BE49-F238E27FC236}">
                <a16:creationId xmlns:a16="http://schemas.microsoft.com/office/drawing/2014/main" id="{9D6D66C2-5A68-4DC6-B9FA-975A8D612863}"/>
              </a:ext>
            </a:extLst>
          </p:cNvPr>
          <p:cNvSpPr/>
          <p:nvPr/>
        </p:nvSpPr>
        <p:spPr>
          <a:xfrm>
            <a:off x="8117894" y="5173447"/>
            <a:ext cx="745717" cy="253916"/>
          </a:xfrm>
          <a:prstGeom prst="rect">
            <a:avLst/>
          </a:prstGeom>
        </p:spPr>
        <p:txBody>
          <a:bodyPr wrap="none">
            <a:spAutoFit/>
          </a:bodyPr>
          <a:lstStyle/>
          <a:p>
            <a:pPr algn="ctr" eaLnBrk="1" fontAlgn="auto" hangingPunct="1">
              <a:spcBef>
                <a:spcPts val="0"/>
              </a:spcBef>
              <a:spcAft>
                <a:spcPts val="0"/>
              </a:spcAft>
              <a:defRPr/>
            </a:pPr>
            <a:r>
              <a:rPr lang="en-GB" sz="1050" b="1" dirty="0">
                <a:solidFill>
                  <a:schemeClr val="tx2"/>
                </a:solidFill>
                <a:latin typeface="Courier"/>
              </a:rPr>
              <a:t>Science</a:t>
            </a:r>
            <a:endParaRPr lang="en-GB" sz="1200" b="1" dirty="0">
              <a:solidFill>
                <a:schemeClr val="tx2"/>
              </a:solidFill>
              <a:latin typeface="Courier"/>
            </a:endParaRPr>
          </a:p>
        </p:txBody>
      </p:sp>
      <p:sp>
        <p:nvSpPr>
          <p:cNvPr id="47" name="Rectangle 46">
            <a:extLst>
              <a:ext uri="{FF2B5EF4-FFF2-40B4-BE49-F238E27FC236}">
                <a16:creationId xmlns:a16="http://schemas.microsoft.com/office/drawing/2014/main" id="{CBBD230C-0D61-450D-B493-D1FFDF04883C}"/>
              </a:ext>
            </a:extLst>
          </p:cNvPr>
          <p:cNvSpPr/>
          <p:nvPr/>
        </p:nvSpPr>
        <p:spPr>
          <a:xfrm>
            <a:off x="7591001" y="4825401"/>
            <a:ext cx="1786645" cy="261610"/>
          </a:xfrm>
          <a:prstGeom prst="rect">
            <a:avLst/>
          </a:prstGeom>
        </p:spPr>
        <p:txBody>
          <a:bodyPr wrap="square">
            <a:spAutoFit/>
          </a:bodyPr>
          <a:lstStyle/>
          <a:p>
            <a:pPr algn="ctr" eaLnBrk="1" fontAlgn="auto" hangingPunct="1">
              <a:spcBef>
                <a:spcPts val="0"/>
              </a:spcBef>
              <a:spcAft>
                <a:spcPts val="0"/>
              </a:spcAft>
              <a:defRPr/>
            </a:pPr>
            <a:r>
              <a:rPr lang="en-GB" sz="1050" b="1" dirty="0">
                <a:solidFill>
                  <a:schemeClr val="tx2"/>
                </a:solidFill>
                <a:latin typeface="Courier"/>
              </a:rPr>
              <a:t>Healthcare Science</a:t>
            </a:r>
          </a:p>
        </p:txBody>
      </p:sp>
      <p:sp>
        <p:nvSpPr>
          <p:cNvPr id="48" name="Rectangle 47">
            <a:extLst>
              <a:ext uri="{FF2B5EF4-FFF2-40B4-BE49-F238E27FC236}">
                <a16:creationId xmlns:a16="http://schemas.microsoft.com/office/drawing/2014/main" id="{6129C099-0D3C-4A53-B95A-E5BAACAB5575}"/>
              </a:ext>
            </a:extLst>
          </p:cNvPr>
          <p:cNvSpPr/>
          <p:nvPr/>
        </p:nvSpPr>
        <p:spPr>
          <a:xfrm>
            <a:off x="8136873" y="4504072"/>
            <a:ext cx="665567" cy="253916"/>
          </a:xfrm>
          <a:prstGeom prst="rect">
            <a:avLst/>
          </a:prstGeom>
        </p:spPr>
        <p:txBody>
          <a:bodyPr wrap="none">
            <a:spAutoFit/>
          </a:bodyPr>
          <a:lstStyle/>
          <a:p>
            <a:pPr algn="ctr" eaLnBrk="1" fontAlgn="auto" hangingPunct="1">
              <a:spcBef>
                <a:spcPts val="0"/>
              </a:spcBef>
              <a:spcAft>
                <a:spcPts val="0"/>
              </a:spcAft>
              <a:defRPr/>
            </a:pPr>
            <a:r>
              <a:rPr lang="en-GB" sz="1050" b="1" dirty="0">
                <a:solidFill>
                  <a:schemeClr val="tx2"/>
                </a:solidFill>
                <a:latin typeface="Courier"/>
              </a:rPr>
              <a:t>Health</a:t>
            </a:r>
            <a:endParaRPr lang="en-GB" sz="1200" b="1" dirty="0">
              <a:solidFill>
                <a:schemeClr val="tx2"/>
              </a:solidFill>
              <a:latin typeface="Courier"/>
            </a:endParaRPr>
          </a:p>
        </p:txBody>
      </p:sp>
      <p:sp>
        <p:nvSpPr>
          <p:cNvPr id="49" name="Rectangle 48">
            <a:extLst>
              <a:ext uri="{FF2B5EF4-FFF2-40B4-BE49-F238E27FC236}">
                <a16:creationId xmlns:a16="http://schemas.microsoft.com/office/drawing/2014/main" id="{ABC1E883-4193-4B41-9870-2A0A8A47169B}"/>
              </a:ext>
            </a:extLst>
          </p:cNvPr>
          <p:cNvSpPr/>
          <p:nvPr/>
        </p:nvSpPr>
        <p:spPr>
          <a:xfrm>
            <a:off x="9414496" y="4518316"/>
            <a:ext cx="1066318" cy="253916"/>
          </a:xfrm>
          <a:prstGeom prst="rect">
            <a:avLst/>
          </a:prstGeom>
        </p:spPr>
        <p:txBody>
          <a:bodyPr wrap="none">
            <a:spAutoFit/>
          </a:bodyPr>
          <a:lstStyle/>
          <a:p>
            <a:pPr algn="ctr" eaLnBrk="1" fontAlgn="auto" hangingPunct="1">
              <a:spcBef>
                <a:spcPts val="0"/>
              </a:spcBef>
              <a:spcAft>
                <a:spcPts val="0"/>
              </a:spcAft>
              <a:defRPr/>
            </a:pPr>
            <a:r>
              <a:rPr lang="en-GB" sz="1000" b="1" dirty="0">
                <a:solidFill>
                  <a:schemeClr val="accent6"/>
                </a:solidFill>
                <a:latin typeface="Courier"/>
              </a:rPr>
              <a:t>Accountancy</a:t>
            </a:r>
            <a:endParaRPr lang="en-GB" sz="1200" b="1" dirty="0">
              <a:solidFill>
                <a:schemeClr val="accent6"/>
              </a:solidFill>
              <a:latin typeface="Courier"/>
            </a:endParaRPr>
          </a:p>
        </p:txBody>
      </p:sp>
      <p:sp>
        <p:nvSpPr>
          <p:cNvPr id="50" name="Rectangle 49">
            <a:extLst>
              <a:ext uri="{FF2B5EF4-FFF2-40B4-BE49-F238E27FC236}">
                <a16:creationId xmlns:a16="http://schemas.microsoft.com/office/drawing/2014/main" id="{E2F5ED49-077F-48AA-86FE-3DF6A76D34FE}"/>
              </a:ext>
            </a:extLst>
          </p:cNvPr>
          <p:cNvSpPr/>
          <p:nvPr/>
        </p:nvSpPr>
        <p:spPr>
          <a:xfrm>
            <a:off x="9517185" y="4836753"/>
            <a:ext cx="906017" cy="253916"/>
          </a:xfrm>
          <a:prstGeom prst="rect">
            <a:avLst/>
          </a:prstGeom>
        </p:spPr>
        <p:txBody>
          <a:bodyPr wrap="none">
            <a:spAutoFit/>
          </a:bodyPr>
          <a:lstStyle/>
          <a:p>
            <a:pPr algn="ctr" eaLnBrk="1" fontAlgn="auto" hangingPunct="1">
              <a:spcBef>
                <a:spcPts val="0"/>
              </a:spcBef>
              <a:spcAft>
                <a:spcPts val="0"/>
              </a:spcAft>
              <a:defRPr/>
            </a:pPr>
            <a:r>
              <a:rPr lang="en-GB" sz="1000" b="1" dirty="0">
                <a:solidFill>
                  <a:schemeClr val="accent6"/>
                </a:solidFill>
                <a:latin typeface="Courier"/>
              </a:rPr>
              <a:t>Financial</a:t>
            </a:r>
            <a:endParaRPr lang="en-GB" sz="1200" b="1" dirty="0">
              <a:solidFill>
                <a:schemeClr val="accent6"/>
              </a:solidFill>
              <a:latin typeface="Courier"/>
            </a:endParaRPr>
          </a:p>
        </p:txBody>
      </p:sp>
      <p:sp>
        <p:nvSpPr>
          <p:cNvPr id="51" name="Rectangle 50">
            <a:extLst>
              <a:ext uri="{FF2B5EF4-FFF2-40B4-BE49-F238E27FC236}">
                <a16:creationId xmlns:a16="http://schemas.microsoft.com/office/drawing/2014/main" id="{DF265785-8D74-47C7-9836-EE45FB7AAC2A}"/>
              </a:ext>
            </a:extLst>
          </p:cNvPr>
          <p:cNvSpPr/>
          <p:nvPr/>
        </p:nvSpPr>
        <p:spPr>
          <a:xfrm>
            <a:off x="9654946" y="5185024"/>
            <a:ext cx="585417" cy="253916"/>
          </a:xfrm>
          <a:prstGeom prst="rect">
            <a:avLst/>
          </a:prstGeom>
        </p:spPr>
        <p:txBody>
          <a:bodyPr wrap="none">
            <a:spAutoFit/>
          </a:bodyPr>
          <a:lstStyle/>
          <a:p>
            <a:pPr algn="ctr" eaLnBrk="1" fontAlgn="auto" hangingPunct="1">
              <a:spcBef>
                <a:spcPts val="0"/>
              </a:spcBef>
              <a:spcAft>
                <a:spcPts val="0"/>
              </a:spcAft>
              <a:defRPr/>
            </a:pPr>
            <a:r>
              <a:rPr lang="en-GB" sz="1000" b="1" dirty="0">
                <a:solidFill>
                  <a:schemeClr val="accent6"/>
                </a:solidFill>
                <a:latin typeface="Courier"/>
              </a:rPr>
              <a:t>Legal</a:t>
            </a:r>
            <a:endParaRPr lang="en-GB" sz="1400" b="1" dirty="0">
              <a:solidFill>
                <a:schemeClr val="accent6"/>
              </a:solidFill>
              <a:latin typeface="Courier"/>
            </a:endParaRPr>
          </a:p>
        </p:txBody>
      </p:sp>
      <p:sp>
        <p:nvSpPr>
          <p:cNvPr id="54" name="TextBox 53">
            <a:extLst>
              <a:ext uri="{FF2B5EF4-FFF2-40B4-BE49-F238E27FC236}">
                <a16:creationId xmlns:a16="http://schemas.microsoft.com/office/drawing/2014/main" id="{F99A06E5-16F8-41AB-87B8-AA220CA5E39F}"/>
              </a:ext>
            </a:extLst>
          </p:cNvPr>
          <p:cNvSpPr txBox="1"/>
          <p:nvPr/>
        </p:nvSpPr>
        <p:spPr>
          <a:xfrm>
            <a:off x="7754304" y="3678042"/>
            <a:ext cx="1386056" cy="738664"/>
          </a:xfrm>
          <a:prstGeom prst="rect">
            <a:avLst/>
          </a:prstGeom>
          <a:solidFill>
            <a:schemeClr val="tx1"/>
          </a:solidFill>
          <a:ln>
            <a:solidFill>
              <a:schemeClr val="accent1">
                <a:shade val="50000"/>
              </a:schemeClr>
            </a:solidFill>
          </a:ln>
        </p:spPr>
        <p:txBody>
          <a:bodyPr wrap="square" rtlCol="0">
            <a:spAutoFit/>
          </a:bodyPr>
          <a:lstStyle>
            <a:defPPr>
              <a:defRPr lang="en-US"/>
            </a:defPPr>
            <a:lvl1pPr algn="ctr">
              <a:defRPr sz="1400" b="1">
                <a:solidFill>
                  <a:prstClr val="black"/>
                </a:solidFill>
              </a:defRPr>
            </a:lvl1pPr>
          </a:lstStyle>
          <a:p>
            <a:pPr eaLnBrk="1" fontAlgn="auto" hangingPunct="1">
              <a:spcBef>
                <a:spcPts val="0"/>
              </a:spcBef>
              <a:spcAft>
                <a:spcPts val="0"/>
              </a:spcAft>
              <a:defRPr/>
            </a:pPr>
            <a:r>
              <a:rPr lang="en-GB" i="1" dirty="0">
                <a:solidFill>
                  <a:schemeClr val="bg1"/>
                </a:solidFill>
                <a:latin typeface="Arial" panose="020B0604020202020204" pitchFamily="34" charset="0"/>
                <a:cs typeface="Arial" panose="020B0604020202020204" pitchFamily="34" charset="0"/>
              </a:rPr>
              <a:t>HEALTH AND SCIENCE</a:t>
            </a:r>
          </a:p>
          <a:p>
            <a:pPr eaLnBrk="1" fontAlgn="auto" hangingPunct="1">
              <a:spcBef>
                <a:spcPts val="0"/>
              </a:spcBef>
              <a:spcAft>
                <a:spcPts val="0"/>
              </a:spcAft>
              <a:defRPr/>
            </a:pPr>
            <a:endParaRPr lang="en-GB" dirty="0">
              <a:latin typeface="Calibri"/>
            </a:endParaRPr>
          </a:p>
        </p:txBody>
      </p:sp>
      <p:sp>
        <p:nvSpPr>
          <p:cNvPr id="55" name="TextBox 54">
            <a:extLst>
              <a:ext uri="{FF2B5EF4-FFF2-40B4-BE49-F238E27FC236}">
                <a16:creationId xmlns:a16="http://schemas.microsoft.com/office/drawing/2014/main" id="{417408E8-2363-4191-A169-16BA9A407F8E}"/>
              </a:ext>
            </a:extLst>
          </p:cNvPr>
          <p:cNvSpPr txBox="1"/>
          <p:nvPr/>
        </p:nvSpPr>
        <p:spPr>
          <a:xfrm>
            <a:off x="9206831" y="3684387"/>
            <a:ext cx="1441039" cy="738664"/>
          </a:xfrm>
          <a:prstGeom prst="rect">
            <a:avLst/>
          </a:prstGeom>
          <a:solidFill>
            <a:schemeClr val="tx1"/>
          </a:solidFill>
          <a:ln>
            <a:solidFill>
              <a:schemeClr val="accent1">
                <a:shade val="50000"/>
              </a:schemeClr>
            </a:solidFill>
          </a:ln>
        </p:spPr>
        <p:txBody>
          <a:bodyPr wrap="square" rtlCol="0">
            <a:spAutoFit/>
          </a:bodyPr>
          <a:lstStyle>
            <a:defPPr>
              <a:defRPr lang="en-US"/>
            </a:defPPr>
            <a:lvl1pPr algn="ctr">
              <a:defRPr sz="1400" b="1">
                <a:solidFill>
                  <a:prstClr val="black"/>
                </a:solidFill>
              </a:defRPr>
            </a:lvl1pPr>
          </a:lstStyle>
          <a:p>
            <a:pPr eaLnBrk="1" fontAlgn="auto" hangingPunct="1">
              <a:spcBef>
                <a:spcPts val="0"/>
              </a:spcBef>
              <a:spcAft>
                <a:spcPts val="0"/>
              </a:spcAft>
              <a:defRPr/>
            </a:pPr>
            <a:r>
              <a:rPr lang="en-GB" i="1" dirty="0">
                <a:solidFill>
                  <a:schemeClr val="bg1"/>
                </a:solidFill>
                <a:latin typeface="Arial" panose="020B0604020202020204" pitchFamily="34" charset="0"/>
                <a:cs typeface="Arial" panose="020B0604020202020204" pitchFamily="34" charset="0"/>
              </a:rPr>
              <a:t>LEGAL, FINANCE AND ACCOUNTING</a:t>
            </a:r>
          </a:p>
        </p:txBody>
      </p:sp>
    </p:spTree>
    <p:extLst>
      <p:ext uri="{BB962C8B-B14F-4D97-AF65-F5344CB8AC3E}">
        <p14:creationId xmlns:p14="http://schemas.microsoft.com/office/powerpoint/2010/main" val="31182199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211328" y="1403553"/>
            <a:ext cx="6194663" cy="3322557"/>
          </a:xfrm>
        </p:spPr>
        <p:txBody>
          <a:bodyPr/>
          <a:lstStyle/>
          <a:p>
            <a:br>
              <a:rPr lang="en-GB" sz="4000" dirty="0"/>
            </a:br>
            <a:r>
              <a:rPr lang="en-GB" dirty="0"/>
              <a:t>T Levels will offer students a mixture of classroom learning and ‘on-the-job’ experience</a:t>
            </a:r>
            <a:br>
              <a:rPr lang="en-GB" sz="4000" dirty="0"/>
            </a:br>
            <a:endParaRPr lang="en-GB" dirty="0"/>
          </a:p>
        </p:txBody>
      </p:sp>
      <p:sp>
        <p:nvSpPr>
          <p:cNvPr id="15" name="Text Placeholder 14">
            <a:extLst>
              <a:ext uri="{FF2B5EF4-FFF2-40B4-BE49-F238E27FC236}">
                <a16:creationId xmlns:a16="http://schemas.microsoft.com/office/drawing/2014/main" id="{B06EDB96-40FF-EE47-9549-7C2642C057FB}"/>
              </a:ext>
            </a:extLst>
          </p:cNvPr>
          <p:cNvSpPr>
            <a:spLocks noGrp="1"/>
          </p:cNvSpPr>
          <p:nvPr>
            <p:ph type="body" sz="quarter" idx="10"/>
          </p:nvPr>
        </p:nvSpPr>
        <p:spPr>
          <a:xfrm>
            <a:off x="3249888" y="4378657"/>
            <a:ext cx="5911156" cy="2479343"/>
          </a:xfrm>
        </p:spPr>
        <p:txBody>
          <a:bodyPr>
            <a:normAutofit/>
          </a:bodyPr>
          <a:lstStyle/>
          <a:p>
            <a:r>
              <a:rPr lang="en-GB" sz="1400" dirty="0">
                <a:latin typeface="Arial" panose="020B0604020202020204" pitchFamily="34" charset="0"/>
                <a:cs typeface="Arial" panose="020B0604020202020204" pitchFamily="34" charset="0"/>
              </a:rPr>
              <a:t>During an industry placement of at least 315 hours (approximately 45 days), students will gain the knowledge and experience needed to open the door into skilled employment, further study or a higher apprenticeship.</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3164890" y="2210076"/>
            <a:ext cx="5862221" cy="988091"/>
          </a:xfrm>
        </p:spPr>
        <p:txBody>
          <a:bodyPr/>
          <a:lstStyle/>
          <a:p>
            <a:r>
              <a:rPr lang="en-GB" dirty="0"/>
              <a:t>WHY DO INDUSTRY PLACEMENTS NOW?</a:t>
            </a:r>
          </a:p>
        </p:txBody>
      </p:sp>
      <p:sp>
        <p:nvSpPr>
          <p:cNvPr id="15" name="Text Placeholder 14">
            <a:extLst>
              <a:ext uri="{FF2B5EF4-FFF2-40B4-BE49-F238E27FC236}">
                <a16:creationId xmlns:a16="http://schemas.microsoft.com/office/drawing/2014/main" id="{B95EC5BF-0ACF-B647-9804-80E4D6880C8A}"/>
              </a:ext>
            </a:extLst>
          </p:cNvPr>
          <p:cNvSpPr>
            <a:spLocks noGrp="1"/>
          </p:cNvSpPr>
          <p:nvPr>
            <p:ph type="body" sz="quarter" idx="10"/>
          </p:nvPr>
        </p:nvSpPr>
        <p:spPr>
          <a:xfrm>
            <a:off x="3164890" y="3521950"/>
            <a:ext cx="5911156" cy="2566814"/>
          </a:xfrm>
        </p:spPr>
        <p:txBody>
          <a:bodyPr>
            <a:noAutofit/>
          </a:bodyPr>
          <a:lstStyle/>
          <a:p>
            <a:r>
              <a:rPr lang="en-US" sz="1400" dirty="0">
                <a:latin typeface="Arial" panose="020B0604020202020204" pitchFamily="34" charset="0"/>
                <a:cs typeface="Arial" panose="020B0604020202020204" pitchFamily="34" charset="0"/>
              </a:rPr>
              <a:t>Bring the benefits of industry placements to your business early and </a:t>
            </a:r>
            <a:r>
              <a:rPr lang="en-GB" sz="1400" dirty="0">
                <a:latin typeface="Arial" panose="020B0604020202020204" pitchFamily="34" charset="0"/>
                <a:cs typeface="Arial" panose="020B0604020202020204" pitchFamily="34" charset="0"/>
              </a:rPr>
              <a:t>start working with local providers to plan and deliver T Level-style placements so that the introduction of T Level courses from September 2020 onward goes smoothly.</a:t>
            </a:r>
          </a:p>
          <a:p>
            <a:r>
              <a:rPr lang="en-US" dirty="0"/>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164890" y="2210076"/>
            <a:ext cx="5862221" cy="988091"/>
          </a:xfrm>
        </p:spPr>
        <p:txBody>
          <a:bodyPr/>
          <a:lstStyle/>
          <a:p>
            <a:r>
              <a:rPr lang="en-GB" dirty="0"/>
              <a:t>Key Challenges remain</a:t>
            </a:r>
          </a:p>
        </p:txBody>
      </p:sp>
      <p:sp>
        <p:nvSpPr>
          <p:cNvPr id="15" name="Text Placeholder 14">
            <a:extLst>
              <a:ext uri="{FF2B5EF4-FFF2-40B4-BE49-F238E27FC236}">
                <a16:creationId xmlns:a16="http://schemas.microsoft.com/office/drawing/2014/main" id="{B06EDB96-40FF-EE47-9549-7C2642C057FB}"/>
              </a:ext>
            </a:extLst>
          </p:cNvPr>
          <p:cNvSpPr>
            <a:spLocks noGrp="1"/>
          </p:cNvSpPr>
          <p:nvPr>
            <p:ph type="body" sz="quarter" idx="10"/>
          </p:nvPr>
        </p:nvSpPr>
        <p:spPr/>
        <p:txBody>
          <a:bodyPr>
            <a:normAutofit/>
          </a:bodyPr>
          <a:lstStyle/>
          <a:p>
            <a:pPr marL="171450" indent="-171450">
              <a:buFont typeface="Arial" panose="020B0604020202020204" pitchFamily="34" charset="0"/>
              <a:buChar char="•"/>
            </a:pPr>
            <a:r>
              <a:rPr lang="en-GB" sz="1600" b="1" dirty="0"/>
              <a:t>‘</a:t>
            </a:r>
            <a:r>
              <a:rPr lang="en-GB" sz="1400" b="1" dirty="0">
                <a:latin typeface="Arial" panose="020B0604020202020204" pitchFamily="34" charset="0"/>
                <a:cs typeface="Arial" panose="020B0604020202020204" pitchFamily="34" charset="0"/>
              </a:rPr>
              <a:t>One Size Doesn’t Fit All’ </a:t>
            </a:r>
          </a:p>
          <a:p>
            <a:pPr marL="171450" indent="-171450">
              <a:buFont typeface="Arial" panose="020B0604020202020204" pitchFamily="34" charset="0"/>
              <a:buChar char="•"/>
            </a:pPr>
            <a:r>
              <a:rPr lang="en-GB" sz="1400" b="1" dirty="0">
                <a:latin typeface="Arial" panose="020B0604020202020204" pitchFamily="34" charset="0"/>
                <a:cs typeface="Arial" panose="020B0604020202020204" pitchFamily="34" charset="0"/>
              </a:rPr>
              <a:t>Encouraging employers to offer placements </a:t>
            </a:r>
          </a:p>
          <a:p>
            <a:pPr marL="171450" indent="-171450">
              <a:buFont typeface="Arial" panose="020B0604020202020204" pitchFamily="34" charset="0"/>
              <a:buChar char="•"/>
            </a:pPr>
            <a:r>
              <a:rPr lang="en-GB" sz="1400" b="1" dirty="0">
                <a:latin typeface="Arial" panose="020B0604020202020204" pitchFamily="34" charset="0"/>
                <a:cs typeface="Arial" panose="020B0604020202020204" pitchFamily="34" charset="0"/>
              </a:rPr>
              <a:t>Ensuring accessibility of placements </a:t>
            </a:r>
          </a:p>
          <a:p>
            <a:pPr marL="171450" indent="-171450">
              <a:buFont typeface="Arial" panose="020B0604020202020204" pitchFamily="34" charset="0"/>
              <a:buChar char="•"/>
            </a:pPr>
            <a:r>
              <a:rPr lang="en-GB" sz="1400" b="1" dirty="0">
                <a:latin typeface="Arial" panose="020B0604020202020204" pitchFamily="34" charset="0"/>
                <a:cs typeface="Arial" panose="020B0604020202020204" pitchFamily="34" charset="0"/>
              </a:rPr>
              <a:t>Health and Safety / Security Clearance</a:t>
            </a:r>
          </a:p>
          <a:p>
            <a:pPr marL="171450" indent="-171450">
              <a:buFont typeface="Arial" panose="020B0604020202020204" pitchFamily="34" charset="0"/>
              <a:buChar char="•"/>
            </a:pPr>
            <a:r>
              <a:rPr lang="en-GB" sz="1400" b="1" dirty="0">
                <a:latin typeface="Arial" panose="020B0604020202020204" pitchFamily="34" charset="0"/>
                <a:cs typeface="Arial" panose="020B0604020202020204" pitchFamily="34" charset="0"/>
              </a:rPr>
              <a:t>Financial and resource costs to employers </a:t>
            </a:r>
          </a:p>
        </p:txBody>
      </p:sp>
    </p:spTree>
    <p:extLst>
      <p:ext uri="{BB962C8B-B14F-4D97-AF65-F5344CB8AC3E}">
        <p14:creationId xmlns:p14="http://schemas.microsoft.com/office/powerpoint/2010/main" val="9846915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336762" y="98721"/>
            <a:ext cx="5472298" cy="1883849"/>
          </a:xfrm>
        </p:spPr>
        <p:txBody>
          <a:bodyPr/>
          <a:lstStyle/>
          <a:p>
            <a:r>
              <a:rPr lang="en-GB" dirty="0">
                <a:solidFill>
                  <a:schemeClr val="accent1"/>
                </a:solidFill>
              </a:rPr>
              <a:t>How we are responding- </a:t>
            </a:r>
            <a:r>
              <a:rPr lang="en-GB" dirty="0"/>
              <a:t> Industry Placement models</a:t>
            </a:r>
          </a:p>
        </p:txBody>
      </p:sp>
      <p:sp>
        <p:nvSpPr>
          <p:cNvPr id="13" name="Text Placeholder 12">
            <a:extLst>
              <a:ext uri="{FF2B5EF4-FFF2-40B4-BE49-F238E27FC236}">
                <a16:creationId xmlns:a16="http://schemas.microsoft.com/office/drawing/2014/main" id="{057B520B-8E40-7F4B-A642-172AA2264346}"/>
              </a:ext>
            </a:extLst>
          </p:cNvPr>
          <p:cNvSpPr>
            <a:spLocks noGrp="1"/>
          </p:cNvSpPr>
          <p:nvPr>
            <p:ph type="body" sz="quarter" idx="10"/>
          </p:nvPr>
        </p:nvSpPr>
        <p:spPr>
          <a:xfrm>
            <a:off x="357971" y="1845679"/>
            <a:ext cx="5451089" cy="4379119"/>
          </a:xfrm>
        </p:spPr>
        <p:txBody>
          <a:bodyPr>
            <a:normAutofit/>
          </a:bodyPr>
          <a:lstStyle/>
          <a:p>
            <a:r>
              <a:rPr lang="en-GB" dirty="0">
                <a:latin typeface="Arial" panose="020B0604020202020204" pitchFamily="34" charset="0"/>
                <a:cs typeface="Arial" panose="020B0604020202020204" pitchFamily="34" charset="0"/>
              </a:rPr>
              <a:t>Recognise that no one size fits all model – and that different models are needed</a:t>
            </a:r>
          </a:p>
          <a:p>
            <a:r>
              <a:rPr lang="en-GB" dirty="0">
                <a:latin typeface="Arial" panose="020B0604020202020204" pitchFamily="34" charset="0"/>
                <a:cs typeface="Arial" panose="020B0604020202020204" pitchFamily="34" charset="0"/>
              </a:rPr>
              <a:t>Allowing students generally to work with up to 2 employers</a:t>
            </a:r>
          </a:p>
          <a:p>
            <a:r>
              <a:rPr lang="en-GB" dirty="0">
                <a:latin typeface="Arial" panose="020B0604020202020204" pitchFamily="34" charset="0"/>
                <a:cs typeface="Arial" panose="020B0604020202020204" pitchFamily="34" charset="0"/>
              </a:rPr>
              <a:t>Using on-site facilities for SEND and young offenders for part of the placement</a:t>
            </a:r>
          </a:p>
          <a:p>
            <a:r>
              <a:rPr lang="en-GB" dirty="0">
                <a:latin typeface="Arial" panose="020B0604020202020204" pitchFamily="34" charset="0"/>
                <a:cs typeface="Arial" panose="020B0604020202020204" pitchFamily="34" charset="0"/>
              </a:rPr>
              <a:t>Allowing a small proportion of occupationally relevant work tasters to count towards placement</a:t>
            </a:r>
          </a:p>
          <a:p>
            <a:r>
              <a:rPr lang="en-GB" dirty="0">
                <a:latin typeface="Arial" panose="020B0604020202020204" pitchFamily="34" charset="0"/>
                <a:cs typeface="Arial" panose="020B0604020202020204" pitchFamily="34" charset="0"/>
              </a:rPr>
              <a:t>Allowing part time work to count as long as it is occupationally relevant and at the right level</a:t>
            </a:r>
          </a:p>
          <a:p>
            <a:r>
              <a:rPr lang="en-GB" dirty="0">
                <a:latin typeface="Arial" panose="020B0604020202020204" pitchFamily="34" charset="0"/>
                <a:cs typeface="Arial" panose="020B0604020202020204" pitchFamily="34" charset="0"/>
              </a:rPr>
              <a:t>Placements recorded in hours rather than days - to reflect different working practices</a:t>
            </a:r>
          </a:p>
          <a:p>
            <a:r>
              <a:rPr lang="en-GB" b="1" dirty="0">
                <a:latin typeface="Arial" panose="020B0604020202020204" pitchFamily="34" charset="0"/>
                <a:cs typeface="Arial" panose="020B0604020202020204" pitchFamily="34" charset="0"/>
              </a:rPr>
              <a:t>Some route-specific models too such as:- </a:t>
            </a:r>
          </a:p>
          <a:p>
            <a:r>
              <a:rPr lang="en-GB" dirty="0">
                <a:latin typeface="Arial" panose="020B0604020202020204" pitchFamily="34" charset="0"/>
                <a:cs typeface="Arial" panose="020B0604020202020204" pitchFamily="34" charset="0"/>
              </a:rPr>
              <a:t>Construction / Engineering Skills Hubs </a:t>
            </a:r>
          </a:p>
          <a:p>
            <a:r>
              <a:rPr lang="en-GB" dirty="0">
                <a:latin typeface="Arial" panose="020B0604020202020204" pitchFamily="34" charset="0"/>
                <a:cs typeface="Arial" panose="020B0604020202020204" pitchFamily="34" charset="0"/>
              </a:rPr>
              <a:t>Construction</a:t>
            </a:r>
          </a:p>
          <a:p>
            <a:r>
              <a:rPr lang="en-GB" dirty="0">
                <a:latin typeface="Arial" panose="020B0604020202020204" pitchFamily="34" charset="0"/>
                <a:cs typeface="Arial" panose="020B0604020202020204" pitchFamily="34" charset="0"/>
              </a:rPr>
              <a:t>Digital</a:t>
            </a:r>
          </a:p>
        </p:txBody>
      </p:sp>
      <p:sp>
        <p:nvSpPr>
          <p:cNvPr id="15" name="Picture Placeholder 14">
            <a:extLst>
              <a:ext uri="{FF2B5EF4-FFF2-40B4-BE49-F238E27FC236}">
                <a16:creationId xmlns:a16="http://schemas.microsoft.com/office/drawing/2014/main" id="{FAC7B105-DBB6-1543-9294-CF3709BE6093}"/>
              </a:ext>
            </a:extLst>
          </p:cNvPr>
          <p:cNvSpPr>
            <a:spLocks noGrp="1"/>
          </p:cNvSpPr>
          <p:nvPr>
            <p:ph type="pic" sz="quarter" idx="11"/>
          </p:nvPr>
        </p:nvSpPr>
        <p:spPr>
          <a:xfrm>
            <a:off x="12017828" y="-4665"/>
            <a:ext cx="883298" cy="6858000"/>
          </a:xfrm>
        </p:spPr>
      </p:sp>
    </p:spTree>
    <p:extLst>
      <p:ext uri="{BB962C8B-B14F-4D97-AF65-F5344CB8AC3E}">
        <p14:creationId xmlns:p14="http://schemas.microsoft.com/office/powerpoint/2010/main" val="19322683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309377" y="516209"/>
            <a:ext cx="5861809" cy="1569660"/>
          </a:xfrm>
        </p:spPr>
        <p:txBody>
          <a:bodyPr/>
          <a:lstStyle/>
          <a:p>
            <a:r>
              <a:rPr lang="en-GB" sz="4000" dirty="0">
                <a:solidFill>
                  <a:schemeClr val="accent5"/>
                </a:solidFill>
              </a:rPr>
              <a:t>How we are responding – </a:t>
            </a:r>
            <a:r>
              <a:rPr lang="en-GB" sz="4000" dirty="0">
                <a:solidFill>
                  <a:schemeClr val="tx1"/>
                </a:solidFill>
              </a:rPr>
              <a:t>Employer Support</a:t>
            </a:r>
            <a:endParaRPr lang="en-GB" dirty="0">
              <a:solidFill>
                <a:schemeClr val="tx1"/>
              </a:solidFill>
            </a:endParaRPr>
          </a:p>
        </p:txBody>
      </p:sp>
      <p:sp>
        <p:nvSpPr>
          <p:cNvPr id="15" name="Text Placeholder 14">
            <a:extLst>
              <a:ext uri="{FF2B5EF4-FFF2-40B4-BE49-F238E27FC236}">
                <a16:creationId xmlns:a16="http://schemas.microsoft.com/office/drawing/2014/main" id="{B06EDB96-40FF-EE47-9549-7C2642C057FB}"/>
              </a:ext>
            </a:extLst>
          </p:cNvPr>
          <p:cNvSpPr>
            <a:spLocks noGrp="1"/>
          </p:cNvSpPr>
          <p:nvPr>
            <p:ph type="body" sz="quarter" idx="10"/>
          </p:nvPr>
        </p:nvSpPr>
        <p:spPr>
          <a:xfrm>
            <a:off x="3140422" y="2292789"/>
            <a:ext cx="5911156" cy="2479343"/>
          </a:xfrm>
        </p:spPr>
        <p:txBody>
          <a:bodyPr>
            <a:normAutofit fontScale="40000" lnSpcReduction="20000"/>
          </a:bodyPr>
          <a:lstStyle/>
          <a:p>
            <a:pPr>
              <a:lnSpc>
                <a:spcPct val="120000"/>
              </a:lnSpc>
              <a:spcBef>
                <a:spcPts val="1200"/>
              </a:spcBef>
            </a:pPr>
            <a:r>
              <a:rPr lang="en-GB" sz="4800" b="1" dirty="0">
                <a:latin typeface="Arial" panose="020B0604020202020204" pitchFamily="34" charset="0"/>
                <a:cs typeface="Arial" panose="020B0604020202020204" pitchFamily="34" charset="0"/>
              </a:rPr>
              <a:t>Employer support package</a:t>
            </a:r>
            <a:r>
              <a:rPr lang="en-GB" sz="4800" dirty="0">
                <a:latin typeface="Arial" panose="020B0604020202020204" pitchFamily="34" charset="0"/>
                <a:cs typeface="Arial" panose="020B0604020202020204" pitchFamily="34" charset="0"/>
              </a:rPr>
              <a:t>:-Training, guidance and intensive support</a:t>
            </a:r>
          </a:p>
          <a:p>
            <a:pPr lvl="1">
              <a:spcBef>
                <a:spcPts val="1200"/>
              </a:spcBef>
            </a:pPr>
            <a:r>
              <a:rPr lang="en-GB" sz="4800" dirty="0">
                <a:latin typeface="Arial" panose="020B0604020202020204" pitchFamily="34" charset="0"/>
                <a:cs typeface="Arial" panose="020B0604020202020204" pitchFamily="34" charset="0"/>
              </a:rPr>
              <a:t>Piloting an employer support fund in AY 19/20</a:t>
            </a:r>
          </a:p>
          <a:p>
            <a:pPr>
              <a:lnSpc>
                <a:spcPct val="120000"/>
              </a:lnSpc>
              <a:spcBef>
                <a:spcPts val="1200"/>
              </a:spcBef>
            </a:pPr>
            <a:r>
              <a:rPr lang="en-GB" sz="4800" b="1" dirty="0">
                <a:latin typeface="Arial" panose="020B0604020202020204" pitchFamily="34" charset="0"/>
                <a:cs typeface="Arial" panose="020B0604020202020204" pitchFamily="34" charset="0"/>
              </a:rPr>
              <a:t>Exploring local innovation to tackle location and access barriers</a:t>
            </a:r>
          </a:p>
          <a:p>
            <a:pPr>
              <a:spcBef>
                <a:spcPts val="1200"/>
              </a:spcBef>
            </a:pPr>
            <a:endParaRPr lang="en-GB"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65169343"/>
      </p:ext>
    </p:extLst>
  </p:cSld>
  <p:clrMapOvr>
    <a:masterClrMapping/>
  </p:clrMapOvr>
</p:sld>
</file>

<file path=ppt/theme/theme1.xml><?xml version="1.0" encoding="utf-8"?>
<a:theme xmlns:a="http://schemas.openxmlformats.org/drawingml/2006/main" name="T Levels">
  <a:themeElements>
    <a:clrScheme name="T Levels">
      <a:dk1>
        <a:srgbClr val="000000"/>
      </a:dk1>
      <a:lt1>
        <a:srgbClr val="FFFFFF"/>
      </a:lt1>
      <a:dk2>
        <a:srgbClr val="FF9567"/>
      </a:dk2>
      <a:lt2>
        <a:srgbClr val="FC4420"/>
      </a:lt2>
      <a:accent1>
        <a:srgbClr val="7659B0"/>
      </a:accent1>
      <a:accent2>
        <a:srgbClr val="000000"/>
      </a:accent2>
      <a:accent3>
        <a:srgbClr val="FFFFFF"/>
      </a:accent3>
      <a:accent4>
        <a:srgbClr val="FF9567"/>
      </a:accent4>
      <a:accent5>
        <a:srgbClr val="FC4420"/>
      </a:accent5>
      <a:accent6>
        <a:srgbClr val="7659B0"/>
      </a:accent6>
      <a:hlink>
        <a:srgbClr val="000000"/>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lgn="l">
          <a:defRPr sz="1600" dirty="0">
            <a:latin typeface="Courier" pitchFamily="2" charset="0"/>
          </a:defRPr>
        </a:defPPr>
      </a:lstStyle>
    </a:txDef>
  </a:objectDefaults>
  <a:extraClrSchemeLst/>
</a:theme>
</file>

<file path=ppt/theme/theme2.xml><?xml version="1.0" encoding="utf-8"?>
<a:theme xmlns:a="http://schemas.openxmlformats.org/drawingml/2006/main" name="1_T Levels">
  <a:themeElements>
    <a:clrScheme name="T Levels">
      <a:dk1>
        <a:srgbClr val="000000"/>
      </a:dk1>
      <a:lt1>
        <a:srgbClr val="FFFFFF"/>
      </a:lt1>
      <a:dk2>
        <a:srgbClr val="FF9567"/>
      </a:dk2>
      <a:lt2>
        <a:srgbClr val="FC4420"/>
      </a:lt2>
      <a:accent1>
        <a:srgbClr val="7659B0"/>
      </a:accent1>
      <a:accent2>
        <a:srgbClr val="000000"/>
      </a:accent2>
      <a:accent3>
        <a:srgbClr val="FFFFFF"/>
      </a:accent3>
      <a:accent4>
        <a:srgbClr val="FF9567"/>
      </a:accent4>
      <a:accent5>
        <a:srgbClr val="FC4420"/>
      </a:accent5>
      <a:accent6>
        <a:srgbClr val="7659B0"/>
      </a:accent6>
      <a:hlink>
        <a:srgbClr val="000000"/>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lgn="l">
          <a:defRPr sz="1600" dirty="0">
            <a:latin typeface="Courier" pitchFamily="2" charset="0"/>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7BD32A1C3D013499598356312E55AD9" ma:contentTypeVersion="8" ma:contentTypeDescription="Create a new document." ma:contentTypeScope="" ma:versionID="fbc395cc897adeeda1535ad6997f26ce">
  <xsd:schema xmlns:xsd="http://www.w3.org/2001/XMLSchema" xmlns:xs="http://www.w3.org/2001/XMLSchema" xmlns:p="http://schemas.microsoft.com/office/2006/metadata/properties" xmlns:ns3="643da365-305e-4332-bc3e-f8d0da849c5f" targetNamespace="http://schemas.microsoft.com/office/2006/metadata/properties" ma:root="true" ma:fieldsID="ea2e6cd528a934e73f4dcfa9fa3a75f5" ns3:_="">
    <xsd:import namespace="643da365-305e-4332-bc3e-f8d0da849c5f"/>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43da365-305e-4332-bc3e-f8d0da849c5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68A0E1C-F763-4E9A-B4EE-E70A1DF66798}">
  <ds:schemaRefs>
    <ds:schemaRef ds:uri="http://schemas.microsoft.com/sharepoint/v3/contenttype/forms"/>
  </ds:schemaRefs>
</ds:datastoreItem>
</file>

<file path=customXml/itemProps2.xml><?xml version="1.0" encoding="utf-8"?>
<ds:datastoreItem xmlns:ds="http://schemas.openxmlformats.org/officeDocument/2006/customXml" ds:itemID="{F577CDA5-33C4-4949-886D-363881C5733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43da365-305e-4332-bc3e-f8d0da849c5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1DA4113-4FAD-4B63-864C-722D2AC8DBB9}">
  <ds:schemaRefs>
    <ds:schemaRef ds:uri="643da365-305e-4332-bc3e-f8d0da849c5f"/>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595</TotalTime>
  <Words>810</Words>
  <Application>Microsoft Office PowerPoint</Application>
  <PresentationFormat>Widescreen</PresentationFormat>
  <Paragraphs>129</Paragraphs>
  <Slides>11</Slides>
  <Notes>3</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11</vt:i4>
      </vt:variant>
    </vt:vector>
  </HeadingPairs>
  <TitlesOfParts>
    <vt:vector size="18" baseType="lpstr">
      <vt:lpstr>Arial</vt:lpstr>
      <vt:lpstr>Calibri</vt:lpstr>
      <vt:lpstr>Courier</vt:lpstr>
      <vt:lpstr>Courier New</vt:lpstr>
      <vt:lpstr>Wingdings</vt:lpstr>
      <vt:lpstr>T Levels</vt:lpstr>
      <vt:lpstr>1_T Levels</vt:lpstr>
      <vt:lpstr>INDUSTRY PLACEMENTS: KEY INFORMATION FOR EMPLOYERS</vt:lpstr>
      <vt:lpstr>What are T LEVELS?</vt:lpstr>
      <vt:lpstr>How T Levels fit with other post-16 choices</vt:lpstr>
      <vt:lpstr>PowerPoint Presentation</vt:lpstr>
      <vt:lpstr> T Levels will offer students a mixture of classroom learning and ‘on-the-job’ experience </vt:lpstr>
      <vt:lpstr>WHY DO INDUSTRY PLACEMENTS NOW?</vt:lpstr>
      <vt:lpstr>Key Challenges remain</vt:lpstr>
      <vt:lpstr>How we are responding-  Industry Placement models</vt:lpstr>
      <vt:lpstr>How we are responding – Employer Support</vt:lpstr>
      <vt:lpstr>THE BENEFITS OF  INDUSTRY PLACEMENTS</vt:lpstr>
      <vt:lpstr>FOR MORE INFORMATION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ARIAL BOLD ITALIC, 78 PTS, LINE SPACING 0.8 MULTIPLE</dc:title>
  <dc:creator>HUTCHINSON, Lauren</dc:creator>
  <cp:lastModifiedBy>Chris Donkin</cp:lastModifiedBy>
  <cp:revision>31</cp:revision>
  <cp:lastPrinted>2019-09-15T12:58:19Z</cp:lastPrinted>
  <dcterms:created xsi:type="dcterms:W3CDTF">2019-06-06T13:07:13Z</dcterms:created>
  <dcterms:modified xsi:type="dcterms:W3CDTF">2019-09-30T14:42:51Z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0x01010017BD32A1C3D013499598356312E55AD9</vt:lpwstr>
  </property>
</Properties>
</file>